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5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Lst>
  <p:sldSz cx="9144000" cy="5143500" type="screen16x9"/>
  <p:notesSz cx="6858000" cy="9144000"/>
  <p:embeddedFontLst>
    <p:embeddedFont>
      <p:font typeface="Amatic SC" panose="00000500000000000000" pitchFamily="2" charset="-79"/>
      <p:regular r:id="rId54"/>
      <p:bold r:id="rId55"/>
    </p:embeddedFont>
    <p:embeddedFont>
      <p:font typeface="Anaheim" panose="020B0604020202020204" charset="0"/>
      <p:regular r:id="rId56"/>
    </p:embeddedFont>
    <p:embeddedFont>
      <p:font typeface="Anton" pitchFamily="2" charset="0"/>
      <p:regular r:id="rId57"/>
    </p:embeddedFont>
    <p:embeddedFont>
      <p:font typeface="Arial Rounded MT Bold" panose="020F0704030504030204" pitchFamily="34" charset="0"/>
      <p:regular r:id="rId58"/>
    </p:embeddedFont>
    <p:embeddedFont>
      <p:font typeface="Bebas Neue" panose="020B0606020202050201" pitchFamily="34" charset="0"/>
      <p:regular r:id="rId59"/>
    </p:embeddedFont>
    <p:embeddedFont>
      <p:font typeface="Book Antiqua" panose="02040602050305030304" pitchFamily="18" charset="0"/>
      <p:regular r:id="rId60"/>
      <p:bold r:id="rId61"/>
      <p:italic r:id="rId62"/>
      <p:boldItalic r:id="rId63"/>
    </p:embeddedFont>
    <p:embeddedFont>
      <p:font typeface="Nunito Light" pitchFamily="2" charset="0"/>
      <p:regular r:id="rId64"/>
      <p:italic r:id="rId65"/>
    </p:embeddedFont>
    <p:embeddedFont>
      <p:font typeface="Proxima Nova" panose="020B0604020202020204" charset="0"/>
      <p:regular r:id="rId66"/>
      <p:bold r:id="rId67"/>
      <p:italic r:id="rId68"/>
      <p:boldItalic r:id="rId69"/>
    </p:embeddedFont>
    <p:embeddedFont>
      <p:font typeface="Proxima Nova Semibold" panose="020B0604020202020204" charset="0"/>
      <p:regular r:id="rId70"/>
      <p:bold r:id="rId71"/>
      <p:boldItalic r:id="rId72"/>
    </p:embeddedFont>
    <p:embeddedFont>
      <p:font typeface="Roboto" panose="02000000000000000000" pitchFamily="2" charset="0"/>
      <p:regular r:id="rId73"/>
      <p:bold r:id="rId74"/>
      <p:italic r:id="rId75"/>
      <p:boldItalic r:id="rId76"/>
    </p:embeddedFont>
    <p:embeddedFont>
      <p:font typeface="Roboto Light" panose="02000000000000000000" pitchFamily="2" charset="0"/>
      <p:regular r:id="rId77"/>
      <p:italic r:id="rId78"/>
    </p:embeddedFont>
    <p:embeddedFont>
      <p:font typeface="Roboto Medium" panose="02000000000000000000" pitchFamily="2"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6A9494-6D68-4638-B21F-4AA61F76EF17}">
  <a:tblStyle styleId="{F56A9494-6D68-4638-B21F-4AA61F76EF1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0871C14-F300-4707-ACCD-8FFA6A08412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font" Target="fonts/font15.fntdata"/><Relationship Id="rId76" Type="http://schemas.openxmlformats.org/officeDocument/2006/relationships/font" Target="fonts/font23.fntdata"/><Relationship Id="rId8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18.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font" Target="fonts/font21.fntdata"/><Relationship Id="rId79" Type="http://schemas.openxmlformats.org/officeDocument/2006/relationships/font" Target="fonts/font26.fntdata"/><Relationship Id="rId5" Type="http://schemas.openxmlformats.org/officeDocument/2006/relationships/slide" Target="slides/slide3.xml"/><Relationship Id="rId61" Type="http://schemas.openxmlformats.org/officeDocument/2006/relationships/font" Target="fonts/font8.fntdata"/><Relationship Id="rId82" Type="http://schemas.openxmlformats.org/officeDocument/2006/relationships/font" Target="fonts/font29.fntdata"/><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font" Target="fonts/font2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9.fntdata"/><Relationship Id="rId80" Type="http://schemas.openxmlformats.org/officeDocument/2006/relationships/font" Target="fonts/font27.fntdata"/><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font" Target="fonts/font25.fntdata"/><Relationship Id="rId81" Type="http://schemas.openxmlformats.org/officeDocument/2006/relationships/font" Target="fonts/font28.fntdata"/><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d5260bdd8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d5260bdd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e4d0075488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e4d0075488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e4d0075488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e4d0075488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e4d0075488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e4d0075488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1e4d0075488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1e4d0075488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1e4d0075488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1e4d0075488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1e4d0075488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1e4d0075488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258e65be359_0_88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258e65be359_0_8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258e65be359_0_88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258e65be359_0_8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258e65be359_0_9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258e65be359_0_9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4"/>
        <p:cNvGrpSpPr/>
        <p:nvPr/>
      </p:nvGrpSpPr>
      <p:grpSpPr>
        <a:xfrm>
          <a:off x="0" y="0"/>
          <a:ext cx="0" cy="0"/>
          <a:chOff x="0" y="0"/>
          <a:chExt cx="0" cy="0"/>
        </a:xfrm>
      </p:grpSpPr>
      <p:sp>
        <p:nvSpPr>
          <p:cNvPr id="3645" name="Google Shape;3645;g258e65be359_0_11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6" name="Google Shape;3646;g258e65be359_0_11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3"/>
        <p:cNvGrpSpPr/>
        <p:nvPr/>
      </p:nvGrpSpPr>
      <p:grpSpPr>
        <a:xfrm>
          <a:off x="0" y="0"/>
          <a:ext cx="0" cy="0"/>
          <a:chOff x="0" y="0"/>
          <a:chExt cx="0" cy="0"/>
        </a:xfrm>
      </p:grpSpPr>
      <p:sp>
        <p:nvSpPr>
          <p:cNvPr id="4064" name="Google Shape;4064;g258e65be359_0_11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5" name="Google Shape;4065;g258e65be359_0_11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3"/>
        <p:cNvGrpSpPr/>
        <p:nvPr/>
      </p:nvGrpSpPr>
      <p:grpSpPr>
        <a:xfrm>
          <a:off x="0" y="0"/>
          <a:ext cx="0" cy="0"/>
          <a:chOff x="0" y="0"/>
          <a:chExt cx="0" cy="0"/>
        </a:xfrm>
      </p:grpSpPr>
      <p:sp>
        <p:nvSpPr>
          <p:cNvPr id="4234" name="Google Shape;4234;g258e65be359_0_119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5" name="Google Shape;4235;g258e65be359_0_11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8"/>
        <p:cNvGrpSpPr/>
        <p:nvPr/>
      </p:nvGrpSpPr>
      <p:grpSpPr>
        <a:xfrm>
          <a:off x="0" y="0"/>
          <a:ext cx="0" cy="0"/>
          <a:chOff x="0" y="0"/>
          <a:chExt cx="0" cy="0"/>
        </a:xfrm>
      </p:grpSpPr>
      <p:sp>
        <p:nvSpPr>
          <p:cNvPr id="4639" name="Google Shape;4639;g258e65be359_0_12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0" name="Google Shape;4640;g258e65be359_0_12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8"/>
        <p:cNvGrpSpPr/>
        <p:nvPr/>
      </p:nvGrpSpPr>
      <p:grpSpPr>
        <a:xfrm>
          <a:off x="0" y="0"/>
          <a:ext cx="0" cy="0"/>
          <a:chOff x="0" y="0"/>
          <a:chExt cx="0" cy="0"/>
        </a:xfrm>
      </p:grpSpPr>
      <p:sp>
        <p:nvSpPr>
          <p:cNvPr id="5019" name="Google Shape;5019;g258e65be359_0_127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0" name="Google Shape;5020;g258e65be359_0_12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4"/>
        <p:cNvGrpSpPr/>
        <p:nvPr/>
      </p:nvGrpSpPr>
      <p:grpSpPr>
        <a:xfrm>
          <a:off x="0" y="0"/>
          <a:ext cx="0" cy="0"/>
          <a:chOff x="0" y="0"/>
          <a:chExt cx="0" cy="0"/>
        </a:xfrm>
      </p:grpSpPr>
      <p:sp>
        <p:nvSpPr>
          <p:cNvPr id="5445" name="Google Shape;5445;g258e65be359_0_13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6" name="Google Shape;5446;g258e65be359_0_13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5"/>
        <p:cNvGrpSpPr/>
        <p:nvPr/>
      </p:nvGrpSpPr>
      <p:grpSpPr>
        <a:xfrm>
          <a:off x="0" y="0"/>
          <a:ext cx="0" cy="0"/>
          <a:chOff x="0" y="0"/>
          <a:chExt cx="0" cy="0"/>
        </a:xfrm>
      </p:grpSpPr>
      <p:sp>
        <p:nvSpPr>
          <p:cNvPr id="5806" name="Google Shape;5806;g258e65be359_0_13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7" name="Google Shape;5807;g258e65be359_0_13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5"/>
        <p:cNvGrpSpPr/>
        <p:nvPr/>
      </p:nvGrpSpPr>
      <p:grpSpPr>
        <a:xfrm>
          <a:off x="0" y="0"/>
          <a:ext cx="0" cy="0"/>
          <a:chOff x="0" y="0"/>
          <a:chExt cx="0" cy="0"/>
        </a:xfrm>
      </p:grpSpPr>
      <p:sp>
        <p:nvSpPr>
          <p:cNvPr id="6316" name="Google Shape;6316;g258e65be359_0_140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7" name="Google Shape;6317;g258e65be359_0_14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5"/>
        <p:cNvGrpSpPr/>
        <p:nvPr/>
      </p:nvGrpSpPr>
      <p:grpSpPr>
        <a:xfrm>
          <a:off x="0" y="0"/>
          <a:ext cx="0" cy="0"/>
          <a:chOff x="0" y="0"/>
          <a:chExt cx="0" cy="0"/>
        </a:xfrm>
      </p:grpSpPr>
      <p:sp>
        <p:nvSpPr>
          <p:cNvPr id="6936" name="Google Shape;6936;g258e65be359_0_146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7" name="Google Shape;6937;g258e65be359_0_14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9"/>
        <p:cNvGrpSpPr/>
        <p:nvPr/>
      </p:nvGrpSpPr>
      <p:grpSpPr>
        <a:xfrm>
          <a:off x="0" y="0"/>
          <a:ext cx="0" cy="0"/>
          <a:chOff x="0" y="0"/>
          <a:chExt cx="0" cy="0"/>
        </a:xfrm>
      </p:grpSpPr>
      <p:sp>
        <p:nvSpPr>
          <p:cNvPr id="7530" name="Google Shape;7530;g258e65be359_0_15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1" name="Google Shape;7531;g258e65be359_0_15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0"/>
        <p:cNvGrpSpPr/>
        <p:nvPr/>
      </p:nvGrpSpPr>
      <p:grpSpPr>
        <a:xfrm>
          <a:off x="0" y="0"/>
          <a:ext cx="0" cy="0"/>
          <a:chOff x="0" y="0"/>
          <a:chExt cx="0" cy="0"/>
        </a:xfrm>
      </p:grpSpPr>
      <p:sp>
        <p:nvSpPr>
          <p:cNvPr id="7851" name="Google Shape;7851;g258e65be359_0_155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2" name="Google Shape;7852;g258e65be359_0_15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8"/>
        <p:cNvGrpSpPr/>
        <p:nvPr/>
      </p:nvGrpSpPr>
      <p:grpSpPr>
        <a:xfrm>
          <a:off x="0" y="0"/>
          <a:ext cx="0" cy="0"/>
          <a:chOff x="0" y="0"/>
          <a:chExt cx="0" cy="0"/>
        </a:xfrm>
      </p:grpSpPr>
      <p:sp>
        <p:nvSpPr>
          <p:cNvPr id="8159" name="Google Shape;8159;g258e65be359_0_175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0" name="Google Shape;8160;g258e65be359_0_17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58bb8a46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58bb8a46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93875" y="0"/>
            <a:ext cx="8553500" cy="5013480"/>
            <a:chOff x="-493875" y="0"/>
            <a:chExt cx="8553500" cy="5013480"/>
          </a:xfrm>
        </p:grpSpPr>
        <p:pic>
          <p:nvPicPr>
            <p:cNvPr id="10" name="Google Shape;10;p2"/>
            <p:cNvPicPr preferRelativeResize="0"/>
            <p:nvPr/>
          </p:nvPicPr>
          <p:blipFill rotWithShape="1">
            <a:blip r:embed="rId2">
              <a:alphaModFix/>
            </a:blip>
            <a:srcRect l="32585" t="51526" r="50466" b="21978"/>
            <a:stretch/>
          </p:blipFill>
          <p:spPr>
            <a:xfrm>
              <a:off x="164500" y="4509556"/>
              <a:ext cx="417075" cy="503924"/>
            </a:xfrm>
            <a:prstGeom prst="rect">
              <a:avLst/>
            </a:prstGeom>
            <a:noFill/>
            <a:ln>
              <a:noFill/>
            </a:ln>
          </p:spPr>
        </p:pic>
        <p:sp>
          <p:nvSpPr>
            <p:cNvPr id="11" name="Google Shape;11;p2"/>
            <p:cNvSpPr/>
            <p:nvPr/>
          </p:nvSpPr>
          <p:spPr>
            <a:xfrm>
              <a:off x="5842000" y="4604000"/>
              <a:ext cx="215400" cy="21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55171" y="244175"/>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p:cNvPicPr preferRelativeResize="0"/>
            <p:nvPr/>
          </p:nvPicPr>
          <p:blipFill rotWithShape="1">
            <a:blip r:embed="rId3">
              <a:alphaModFix/>
            </a:blip>
            <a:srcRect l="27377" t="35445" r="27377" b="35448"/>
            <a:stretch/>
          </p:blipFill>
          <p:spPr>
            <a:xfrm>
              <a:off x="3425775" y="0"/>
              <a:ext cx="1113399" cy="553600"/>
            </a:xfrm>
            <a:prstGeom prst="rect">
              <a:avLst/>
            </a:prstGeom>
            <a:noFill/>
            <a:ln>
              <a:noFill/>
            </a:ln>
          </p:spPr>
        </p:pic>
        <p:pic>
          <p:nvPicPr>
            <p:cNvPr id="14" name="Google Shape;14;p2"/>
            <p:cNvPicPr preferRelativeResize="0"/>
            <p:nvPr/>
          </p:nvPicPr>
          <p:blipFill rotWithShape="1">
            <a:blip r:embed="rId3">
              <a:alphaModFix/>
            </a:blip>
            <a:srcRect l="27377" t="35445" r="27377" b="35448"/>
            <a:stretch/>
          </p:blipFill>
          <p:spPr>
            <a:xfrm>
              <a:off x="-493875" y="1700225"/>
              <a:ext cx="1113399" cy="553600"/>
            </a:xfrm>
            <a:prstGeom prst="rect">
              <a:avLst/>
            </a:prstGeom>
            <a:noFill/>
            <a:ln>
              <a:noFill/>
            </a:ln>
          </p:spPr>
        </p:pic>
        <p:sp>
          <p:nvSpPr>
            <p:cNvPr id="15" name="Google Shape;15;p2"/>
            <p:cNvSpPr/>
            <p:nvPr/>
          </p:nvSpPr>
          <p:spPr>
            <a:xfrm>
              <a:off x="7965425" y="197725"/>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882350" y="885075"/>
            <a:ext cx="3899100" cy="29247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7" name="Google Shape;17;p2"/>
          <p:cNvSpPr txBox="1">
            <a:spLocks noGrp="1"/>
          </p:cNvSpPr>
          <p:nvPr>
            <p:ph type="subTitle" idx="1"/>
          </p:nvPr>
        </p:nvSpPr>
        <p:spPr>
          <a:xfrm>
            <a:off x="986250" y="3818025"/>
            <a:ext cx="3795300" cy="440400"/>
          </a:xfrm>
          <a:prstGeom prst="rect">
            <a:avLst/>
          </a:prstGeom>
          <a:solidFill>
            <a:schemeClr val="accent3"/>
          </a:solidFill>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8"/>
        <p:cNvGrpSpPr/>
        <p:nvPr/>
      </p:nvGrpSpPr>
      <p:grpSpPr>
        <a:xfrm>
          <a:off x="0" y="0"/>
          <a:ext cx="0" cy="0"/>
          <a:chOff x="0" y="0"/>
          <a:chExt cx="0" cy="0"/>
        </a:xfrm>
      </p:grpSpPr>
      <p:grpSp>
        <p:nvGrpSpPr>
          <p:cNvPr id="89" name="Google Shape;89;p11"/>
          <p:cNvGrpSpPr/>
          <p:nvPr/>
        </p:nvGrpSpPr>
        <p:grpSpPr>
          <a:xfrm>
            <a:off x="321771" y="187475"/>
            <a:ext cx="8679129" cy="4702025"/>
            <a:chOff x="321771" y="187475"/>
            <a:chExt cx="8679129" cy="4702025"/>
          </a:xfrm>
        </p:grpSpPr>
        <p:sp>
          <p:nvSpPr>
            <p:cNvPr id="90" name="Google Shape;90;p11"/>
            <p:cNvSpPr/>
            <p:nvPr/>
          </p:nvSpPr>
          <p:spPr>
            <a:xfrm>
              <a:off x="8785500" y="3722550"/>
              <a:ext cx="215400" cy="21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p:nvPr/>
          </p:nvSpPr>
          <p:spPr>
            <a:xfrm>
              <a:off x="7864125" y="479530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1"/>
            <p:cNvSpPr/>
            <p:nvPr/>
          </p:nvSpPr>
          <p:spPr>
            <a:xfrm>
              <a:off x="321771" y="187475"/>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p:nvPr/>
          </p:nvSpPr>
          <p:spPr>
            <a:xfrm>
              <a:off x="434875" y="3652300"/>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11"/>
          <p:cNvSpPr txBox="1">
            <a:spLocks noGrp="1"/>
          </p:cNvSpPr>
          <p:nvPr>
            <p:ph type="title" hasCustomPrompt="1"/>
          </p:nvPr>
        </p:nvSpPr>
        <p:spPr>
          <a:xfrm>
            <a:off x="3593967" y="2064800"/>
            <a:ext cx="4628100" cy="1163100"/>
          </a:xfrm>
          <a:prstGeom prst="rect">
            <a:avLst/>
          </a:prstGeom>
          <a:solidFill>
            <a:schemeClr val="accent3"/>
          </a:solidFill>
        </p:spPr>
        <p:txBody>
          <a:bodyPr spcFirstLastPara="1" wrap="square" lIns="91425" tIns="91425" rIns="91425" bIns="91425" anchor="b" anchorCtr="0">
            <a:noAutofit/>
          </a:bodyPr>
          <a:lstStyle>
            <a:lvl1pPr lvl="0">
              <a:spcBef>
                <a:spcPts val="0"/>
              </a:spcBef>
              <a:spcAft>
                <a:spcPts val="0"/>
              </a:spcAft>
              <a:buSzPts val="9600"/>
              <a:buNone/>
              <a:defRPr sz="60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5" name="Google Shape;95;p11"/>
          <p:cNvSpPr txBox="1">
            <a:spLocks noGrp="1"/>
          </p:cNvSpPr>
          <p:nvPr>
            <p:ph type="subTitle" idx="1"/>
          </p:nvPr>
        </p:nvSpPr>
        <p:spPr>
          <a:xfrm>
            <a:off x="3494575" y="3304450"/>
            <a:ext cx="47277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7"/>
        <p:cNvGrpSpPr/>
        <p:nvPr/>
      </p:nvGrpSpPr>
      <p:grpSpPr>
        <a:xfrm>
          <a:off x="0" y="0"/>
          <a:ext cx="0" cy="0"/>
          <a:chOff x="0" y="0"/>
          <a:chExt cx="0" cy="0"/>
        </a:xfrm>
      </p:grpSpPr>
      <p:grpSp>
        <p:nvGrpSpPr>
          <p:cNvPr id="98" name="Google Shape;98;p13"/>
          <p:cNvGrpSpPr/>
          <p:nvPr/>
        </p:nvGrpSpPr>
        <p:grpSpPr>
          <a:xfrm>
            <a:off x="-513775" y="0"/>
            <a:ext cx="9657774" cy="5031832"/>
            <a:chOff x="-513775" y="0"/>
            <a:chExt cx="9657774" cy="5031832"/>
          </a:xfrm>
        </p:grpSpPr>
        <p:pic>
          <p:nvPicPr>
            <p:cNvPr id="99" name="Google Shape;99;p13"/>
            <p:cNvPicPr preferRelativeResize="0"/>
            <p:nvPr/>
          </p:nvPicPr>
          <p:blipFill rotWithShape="1">
            <a:blip r:embed="rId2">
              <a:alphaModFix/>
            </a:blip>
            <a:srcRect l="32585" t="56491" r="52523" b="21979"/>
            <a:stretch/>
          </p:blipFill>
          <p:spPr>
            <a:xfrm>
              <a:off x="8709625" y="4458995"/>
              <a:ext cx="366451" cy="409475"/>
            </a:xfrm>
            <a:prstGeom prst="rect">
              <a:avLst/>
            </a:prstGeom>
            <a:noFill/>
            <a:ln>
              <a:noFill/>
            </a:ln>
          </p:spPr>
        </p:pic>
        <p:pic>
          <p:nvPicPr>
            <p:cNvPr id="100" name="Google Shape;100;p13"/>
            <p:cNvPicPr preferRelativeResize="0"/>
            <p:nvPr/>
          </p:nvPicPr>
          <p:blipFill rotWithShape="1">
            <a:blip r:embed="rId3">
              <a:alphaModFix/>
            </a:blip>
            <a:srcRect l="27377" t="35445" r="27377" b="35448"/>
            <a:stretch/>
          </p:blipFill>
          <p:spPr>
            <a:xfrm>
              <a:off x="-513775" y="2911775"/>
              <a:ext cx="1113399" cy="553600"/>
            </a:xfrm>
            <a:prstGeom prst="rect">
              <a:avLst/>
            </a:prstGeom>
            <a:noFill/>
            <a:ln>
              <a:noFill/>
            </a:ln>
          </p:spPr>
        </p:pic>
        <p:pic>
          <p:nvPicPr>
            <p:cNvPr id="101" name="Google Shape;101;p13"/>
            <p:cNvPicPr preferRelativeResize="0"/>
            <p:nvPr/>
          </p:nvPicPr>
          <p:blipFill rotWithShape="1">
            <a:blip r:embed="rId2">
              <a:alphaModFix/>
            </a:blip>
            <a:srcRect l="47678" t="22433" r="37430" b="56036"/>
            <a:stretch/>
          </p:blipFill>
          <p:spPr>
            <a:xfrm>
              <a:off x="8203800" y="4622357"/>
              <a:ext cx="366451" cy="409475"/>
            </a:xfrm>
            <a:prstGeom prst="rect">
              <a:avLst/>
            </a:prstGeom>
            <a:noFill/>
            <a:ln>
              <a:noFill/>
            </a:ln>
          </p:spPr>
        </p:pic>
        <p:sp>
          <p:nvSpPr>
            <p:cNvPr id="102" name="Google Shape;102;p13"/>
            <p:cNvSpPr/>
            <p:nvPr/>
          </p:nvSpPr>
          <p:spPr>
            <a:xfrm>
              <a:off x="2386500" y="1919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6187646" y="173000"/>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 name="Google Shape;104;p13"/>
            <p:cNvPicPr preferRelativeResize="0"/>
            <p:nvPr/>
          </p:nvPicPr>
          <p:blipFill rotWithShape="1">
            <a:blip r:embed="rId3">
              <a:alphaModFix/>
            </a:blip>
            <a:srcRect l="27377" t="35445" r="27377" b="35448"/>
            <a:stretch/>
          </p:blipFill>
          <p:spPr>
            <a:xfrm>
              <a:off x="8030600" y="0"/>
              <a:ext cx="1113399" cy="553600"/>
            </a:xfrm>
            <a:prstGeom prst="rect">
              <a:avLst/>
            </a:prstGeom>
            <a:noFill/>
            <a:ln>
              <a:noFill/>
            </a:ln>
          </p:spPr>
        </p:pic>
      </p:grpSp>
      <p:sp>
        <p:nvSpPr>
          <p:cNvPr id="105" name="Google Shape;105;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 name="Google Shape;106;p13"/>
          <p:cNvSpPr txBox="1">
            <a:spLocks noGrp="1"/>
          </p:cNvSpPr>
          <p:nvPr>
            <p:ph type="subTitle" idx="1"/>
          </p:nvPr>
        </p:nvSpPr>
        <p:spPr>
          <a:xfrm>
            <a:off x="720000" y="23455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3"/>
          <p:cNvSpPr txBox="1">
            <a:spLocks noGrp="1"/>
          </p:cNvSpPr>
          <p:nvPr>
            <p:ph type="subTitle" idx="2"/>
          </p:nvPr>
        </p:nvSpPr>
        <p:spPr>
          <a:xfrm>
            <a:off x="3419269" y="23455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3"/>
          <p:cNvSpPr txBox="1">
            <a:spLocks noGrp="1"/>
          </p:cNvSpPr>
          <p:nvPr>
            <p:ph type="subTitle" idx="3"/>
          </p:nvPr>
        </p:nvSpPr>
        <p:spPr>
          <a:xfrm>
            <a:off x="720000" y="40837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 name="Google Shape;109;p13"/>
          <p:cNvSpPr txBox="1">
            <a:spLocks noGrp="1"/>
          </p:cNvSpPr>
          <p:nvPr>
            <p:ph type="subTitle" idx="4"/>
          </p:nvPr>
        </p:nvSpPr>
        <p:spPr>
          <a:xfrm>
            <a:off x="3419269" y="40837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13"/>
          <p:cNvSpPr txBox="1">
            <a:spLocks noGrp="1"/>
          </p:cNvSpPr>
          <p:nvPr>
            <p:ph type="subTitle" idx="5"/>
          </p:nvPr>
        </p:nvSpPr>
        <p:spPr>
          <a:xfrm>
            <a:off x="6118545" y="23455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1" name="Google Shape;111;p13"/>
          <p:cNvSpPr txBox="1">
            <a:spLocks noGrp="1"/>
          </p:cNvSpPr>
          <p:nvPr>
            <p:ph type="subTitle" idx="6"/>
          </p:nvPr>
        </p:nvSpPr>
        <p:spPr>
          <a:xfrm>
            <a:off x="6118545" y="40837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2" name="Google Shape;112;p13"/>
          <p:cNvSpPr txBox="1">
            <a:spLocks noGrp="1"/>
          </p:cNvSpPr>
          <p:nvPr>
            <p:ph type="title" idx="7" hasCustomPrompt="1"/>
          </p:nvPr>
        </p:nvSpPr>
        <p:spPr>
          <a:xfrm>
            <a:off x="818400" y="1403550"/>
            <a:ext cx="615300" cy="617400"/>
          </a:xfrm>
          <a:prstGeom prst="rect">
            <a:avLst/>
          </a:prstGeom>
          <a:solidFill>
            <a:schemeClr val="accent3"/>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8" hasCustomPrompt="1"/>
          </p:nvPr>
        </p:nvSpPr>
        <p:spPr>
          <a:xfrm>
            <a:off x="818400" y="3141700"/>
            <a:ext cx="615300" cy="617400"/>
          </a:xfrm>
          <a:prstGeom prst="rect">
            <a:avLst/>
          </a:prstGeom>
          <a:solidFill>
            <a:schemeClr val="accent3"/>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title" idx="9" hasCustomPrompt="1"/>
          </p:nvPr>
        </p:nvSpPr>
        <p:spPr>
          <a:xfrm>
            <a:off x="3517675" y="1403550"/>
            <a:ext cx="615300" cy="617400"/>
          </a:xfrm>
          <a:prstGeom prst="rect">
            <a:avLst/>
          </a:prstGeom>
          <a:solidFill>
            <a:schemeClr val="accent3"/>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a:spLocks noGrp="1"/>
          </p:cNvSpPr>
          <p:nvPr>
            <p:ph type="title" idx="13" hasCustomPrompt="1"/>
          </p:nvPr>
        </p:nvSpPr>
        <p:spPr>
          <a:xfrm>
            <a:off x="3517675" y="3141700"/>
            <a:ext cx="615300" cy="617400"/>
          </a:xfrm>
          <a:prstGeom prst="rect">
            <a:avLst/>
          </a:prstGeom>
          <a:solidFill>
            <a:schemeClr val="accent3"/>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a:spLocks noGrp="1"/>
          </p:cNvSpPr>
          <p:nvPr>
            <p:ph type="title" idx="14" hasCustomPrompt="1"/>
          </p:nvPr>
        </p:nvSpPr>
        <p:spPr>
          <a:xfrm>
            <a:off x="6216950" y="1403550"/>
            <a:ext cx="615300" cy="617400"/>
          </a:xfrm>
          <a:prstGeom prst="rect">
            <a:avLst/>
          </a:prstGeom>
          <a:solidFill>
            <a:schemeClr val="accent3"/>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title" idx="15" hasCustomPrompt="1"/>
          </p:nvPr>
        </p:nvSpPr>
        <p:spPr>
          <a:xfrm>
            <a:off x="6216950" y="3141700"/>
            <a:ext cx="615300" cy="617400"/>
          </a:xfrm>
          <a:prstGeom prst="rect">
            <a:avLst/>
          </a:prstGeom>
          <a:solidFill>
            <a:schemeClr val="accent3"/>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subTitle" idx="16"/>
          </p:nvPr>
        </p:nvSpPr>
        <p:spPr>
          <a:xfrm>
            <a:off x="720000" y="2042475"/>
            <a:ext cx="2305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9" name="Google Shape;119;p13"/>
          <p:cNvSpPr txBox="1">
            <a:spLocks noGrp="1"/>
          </p:cNvSpPr>
          <p:nvPr>
            <p:ph type="subTitle" idx="17"/>
          </p:nvPr>
        </p:nvSpPr>
        <p:spPr>
          <a:xfrm>
            <a:off x="3419275" y="2042475"/>
            <a:ext cx="2305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0" name="Google Shape;120;p13"/>
          <p:cNvSpPr txBox="1">
            <a:spLocks noGrp="1"/>
          </p:cNvSpPr>
          <p:nvPr>
            <p:ph type="subTitle" idx="18"/>
          </p:nvPr>
        </p:nvSpPr>
        <p:spPr>
          <a:xfrm>
            <a:off x="6118550" y="2042475"/>
            <a:ext cx="2305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1" name="Google Shape;121;p13"/>
          <p:cNvSpPr txBox="1">
            <a:spLocks noGrp="1"/>
          </p:cNvSpPr>
          <p:nvPr>
            <p:ph type="subTitle" idx="19"/>
          </p:nvPr>
        </p:nvSpPr>
        <p:spPr>
          <a:xfrm>
            <a:off x="720000" y="3780750"/>
            <a:ext cx="2305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2" name="Google Shape;122;p13"/>
          <p:cNvSpPr txBox="1">
            <a:spLocks noGrp="1"/>
          </p:cNvSpPr>
          <p:nvPr>
            <p:ph type="subTitle" idx="20"/>
          </p:nvPr>
        </p:nvSpPr>
        <p:spPr>
          <a:xfrm>
            <a:off x="3419275" y="3780750"/>
            <a:ext cx="2305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3" name="Google Shape;123;p13"/>
          <p:cNvSpPr txBox="1">
            <a:spLocks noGrp="1"/>
          </p:cNvSpPr>
          <p:nvPr>
            <p:ph type="subTitle" idx="21"/>
          </p:nvPr>
        </p:nvSpPr>
        <p:spPr>
          <a:xfrm>
            <a:off x="6118550" y="3780750"/>
            <a:ext cx="2305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24"/>
        <p:cNvGrpSpPr/>
        <p:nvPr/>
      </p:nvGrpSpPr>
      <p:grpSpPr>
        <a:xfrm>
          <a:off x="0" y="0"/>
          <a:ext cx="0" cy="0"/>
          <a:chOff x="0" y="0"/>
          <a:chExt cx="0" cy="0"/>
        </a:xfrm>
      </p:grpSpPr>
      <p:grpSp>
        <p:nvGrpSpPr>
          <p:cNvPr id="125" name="Google Shape;125;p14"/>
          <p:cNvGrpSpPr/>
          <p:nvPr/>
        </p:nvGrpSpPr>
        <p:grpSpPr>
          <a:xfrm>
            <a:off x="326300" y="0"/>
            <a:ext cx="8526575" cy="4908200"/>
            <a:chOff x="326300" y="0"/>
            <a:chExt cx="8526575" cy="4908200"/>
          </a:xfrm>
        </p:grpSpPr>
        <p:pic>
          <p:nvPicPr>
            <p:cNvPr id="126" name="Google Shape;126;p14"/>
            <p:cNvPicPr preferRelativeResize="0"/>
            <p:nvPr/>
          </p:nvPicPr>
          <p:blipFill rotWithShape="1">
            <a:blip r:embed="rId2">
              <a:alphaModFix/>
            </a:blip>
            <a:srcRect l="32585" t="26269" r="38244" b="21978"/>
            <a:stretch/>
          </p:blipFill>
          <p:spPr>
            <a:xfrm>
              <a:off x="326300" y="244187"/>
              <a:ext cx="717850" cy="984275"/>
            </a:xfrm>
            <a:prstGeom prst="rect">
              <a:avLst/>
            </a:prstGeom>
            <a:noFill/>
            <a:ln>
              <a:noFill/>
            </a:ln>
          </p:spPr>
        </p:pic>
        <p:sp>
          <p:nvSpPr>
            <p:cNvPr id="127" name="Google Shape;127;p14"/>
            <p:cNvSpPr/>
            <p:nvPr/>
          </p:nvSpPr>
          <p:spPr>
            <a:xfrm>
              <a:off x="8637475" y="4692800"/>
              <a:ext cx="215400" cy="21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a:off x="8758675" y="414940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9" name="Google Shape;129;p14"/>
            <p:cNvPicPr preferRelativeResize="0"/>
            <p:nvPr/>
          </p:nvPicPr>
          <p:blipFill rotWithShape="1">
            <a:blip r:embed="rId3">
              <a:alphaModFix/>
            </a:blip>
            <a:srcRect l="27377" t="35445" r="27377" b="35448"/>
            <a:stretch/>
          </p:blipFill>
          <p:spPr>
            <a:xfrm>
              <a:off x="6966050" y="0"/>
              <a:ext cx="1113399" cy="553600"/>
            </a:xfrm>
            <a:prstGeom prst="rect">
              <a:avLst/>
            </a:prstGeom>
            <a:noFill/>
            <a:ln>
              <a:noFill/>
            </a:ln>
          </p:spPr>
        </p:pic>
        <p:sp>
          <p:nvSpPr>
            <p:cNvPr id="130" name="Google Shape;130;p14"/>
            <p:cNvSpPr/>
            <p:nvPr/>
          </p:nvSpPr>
          <p:spPr>
            <a:xfrm>
              <a:off x="2781625" y="300875"/>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4"/>
          <p:cNvSpPr txBox="1">
            <a:spLocks noGrp="1"/>
          </p:cNvSpPr>
          <p:nvPr>
            <p:ph type="title"/>
          </p:nvPr>
        </p:nvSpPr>
        <p:spPr>
          <a:xfrm>
            <a:off x="5713361" y="2995875"/>
            <a:ext cx="27174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2" name="Google Shape;132;p14"/>
          <p:cNvSpPr txBox="1">
            <a:spLocks noGrp="1"/>
          </p:cNvSpPr>
          <p:nvPr>
            <p:ph type="subTitle" idx="1"/>
          </p:nvPr>
        </p:nvSpPr>
        <p:spPr>
          <a:xfrm>
            <a:off x="713238" y="1101900"/>
            <a:ext cx="7717500" cy="1783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35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33"/>
        <p:cNvGrpSpPr/>
        <p:nvPr/>
      </p:nvGrpSpPr>
      <p:grpSpPr>
        <a:xfrm>
          <a:off x="0" y="0"/>
          <a:ext cx="0" cy="0"/>
          <a:chOff x="0" y="0"/>
          <a:chExt cx="0" cy="0"/>
        </a:xfrm>
      </p:grpSpPr>
      <p:grpSp>
        <p:nvGrpSpPr>
          <p:cNvPr id="134" name="Google Shape;134;p15"/>
          <p:cNvGrpSpPr/>
          <p:nvPr/>
        </p:nvGrpSpPr>
        <p:grpSpPr>
          <a:xfrm>
            <a:off x="224225" y="252050"/>
            <a:ext cx="8848229" cy="4664588"/>
            <a:chOff x="224225" y="252050"/>
            <a:chExt cx="8848229" cy="4664588"/>
          </a:xfrm>
        </p:grpSpPr>
        <p:pic>
          <p:nvPicPr>
            <p:cNvPr id="135" name="Google Shape;135;p15"/>
            <p:cNvPicPr preferRelativeResize="0"/>
            <p:nvPr/>
          </p:nvPicPr>
          <p:blipFill rotWithShape="1">
            <a:blip r:embed="rId2">
              <a:alphaModFix/>
            </a:blip>
            <a:srcRect l="32585" t="56491" r="52523" b="21979"/>
            <a:stretch/>
          </p:blipFill>
          <p:spPr>
            <a:xfrm>
              <a:off x="224225" y="1987307"/>
              <a:ext cx="366451" cy="409475"/>
            </a:xfrm>
            <a:prstGeom prst="rect">
              <a:avLst/>
            </a:prstGeom>
            <a:noFill/>
            <a:ln>
              <a:noFill/>
            </a:ln>
          </p:spPr>
        </p:pic>
        <p:pic>
          <p:nvPicPr>
            <p:cNvPr id="136" name="Google Shape;136;p15"/>
            <p:cNvPicPr preferRelativeResize="0"/>
            <p:nvPr/>
          </p:nvPicPr>
          <p:blipFill rotWithShape="1">
            <a:blip r:embed="rId3">
              <a:alphaModFix/>
            </a:blip>
            <a:srcRect l="52551" t="54471" r="26951" b="19842"/>
            <a:stretch/>
          </p:blipFill>
          <p:spPr>
            <a:xfrm>
              <a:off x="8568053" y="3887825"/>
              <a:ext cx="504401" cy="488525"/>
            </a:xfrm>
            <a:prstGeom prst="rect">
              <a:avLst/>
            </a:prstGeom>
            <a:noFill/>
            <a:ln>
              <a:noFill/>
            </a:ln>
          </p:spPr>
        </p:pic>
        <p:sp>
          <p:nvSpPr>
            <p:cNvPr id="137" name="Google Shape;137;p15"/>
            <p:cNvSpPr/>
            <p:nvPr/>
          </p:nvSpPr>
          <p:spPr>
            <a:xfrm>
              <a:off x="5293400" y="252050"/>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4620596" y="4709038"/>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360350" y="47657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15"/>
          <p:cNvSpPr txBox="1">
            <a:spLocks noGrp="1"/>
          </p:cNvSpPr>
          <p:nvPr>
            <p:ph type="title"/>
          </p:nvPr>
        </p:nvSpPr>
        <p:spPr>
          <a:xfrm>
            <a:off x="1347406" y="876750"/>
            <a:ext cx="2706600" cy="23499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1" name="Google Shape;141;p15"/>
          <p:cNvSpPr txBox="1">
            <a:spLocks noGrp="1"/>
          </p:cNvSpPr>
          <p:nvPr>
            <p:ph type="subTitle" idx="1"/>
          </p:nvPr>
        </p:nvSpPr>
        <p:spPr>
          <a:xfrm>
            <a:off x="1347406" y="3150450"/>
            <a:ext cx="2706600" cy="111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2" name="Google Shape;142;p15"/>
          <p:cNvSpPr>
            <a:spLocks noGrp="1"/>
          </p:cNvSpPr>
          <p:nvPr>
            <p:ph type="pic" idx="2"/>
          </p:nvPr>
        </p:nvSpPr>
        <p:spPr>
          <a:xfrm>
            <a:off x="4884794" y="958050"/>
            <a:ext cx="2911800" cy="3144600"/>
          </a:xfrm>
          <a:prstGeom prst="roundRect">
            <a:avLst>
              <a:gd name="adj" fmla="val 9799"/>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43"/>
        <p:cNvGrpSpPr/>
        <p:nvPr/>
      </p:nvGrpSpPr>
      <p:grpSpPr>
        <a:xfrm>
          <a:off x="0" y="0"/>
          <a:ext cx="0" cy="0"/>
          <a:chOff x="0" y="0"/>
          <a:chExt cx="0" cy="0"/>
        </a:xfrm>
      </p:grpSpPr>
      <p:sp>
        <p:nvSpPr>
          <p:cNvPr id="144" name="Google Shape;144;p16"/>
          <p:cNvSpPr txBox="1">
            <a:spLocks noGrp="1"/>
          </p:cNvSpPr>
          <p:nvPr>
            <p:ph type="title"/>
          </p:nvPr>
        </p:nvSpPr>
        <p:spPr>
          <a:xfrm>
            <a:off x="720000" y="1474425"/>
            <a:ext cx="2595600" cy="1254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5" name="Google Shape;145;p16"/>
          <p:cNvSpPr txBox="1">
            <a:spLocks noGrp="1"/>
          </p:cNvSpPr>
          <p:nvPr>
            <p:ph type="subTitle" idx="1"/>
          </p:nvPr>
        </p:nvSpPr>
        <p:spPr>
          <a:xfrm>
            <a:off x="720000" y="2652675"/>
            <a:ext cx="25956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46" name="Google Shape;146;p16"/>
          <p:cNvGrpSpPr/>
          <p:nvPr/>
        </p:nvGrpSpPr>
        <p:grpSpPr>
          <a:xfrm>
            <a:off x="339821" y="230225"/>
            <a:ext cx="8647654" cy="4808587"/>
            <a:chOff x="339821" y="230225"/>
            <a:chExt cx="8647654" cy="4808587"/>
          </a:xfrm>
        </p:grpSpPr>
        <p:grpSp>
          <p:nvGrpSpPr>
            <p:cNvPr id="147" name="Google Shape;147;p16"/>
            <p:cNvGrpSpPr/>
            <p:nvPr/>
          </p:nvGrpSpPr>
          <p:grpSpPr>
            <a:xfrm>
              <a:off x="339821" y="230225"/>
              <a:ext cx="6867629" cy="4477563"/>
              <a:chOff x="339821" y="230225"/>
              <a:chExt cx="6867629" cy="4477563"/>
            </a:xfrm>
          </p:grpSpPr>
          <p:sp>
            <p:nvSpPr>
              <p:cNvPr id="148" name="Google Shape;148;p16"/>
              <p:cNvSpPr/>
              <p:nvPr/>
            </p:nvSpPr>
            <p:spPr>
              <a:xfrm>
                <a:off x="7113250" y="230225"/>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a:off x="339821" y="4500188"/>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 name="Google Shape;150;p16"/>
            <p:cNvPicPr preferRelativeResize="0"/>
            <p:nvPr/>
          </p:nvPicPr>
          <p:blipFill rotWithShape="1">
            <a:blip r:embed="rId2">
              <a:alphaModFix/>
            </a:blip>
            <a:srcRect l="32585" t="26269" r="38244" b="21978"/>
            <a:stretch/>
          </p:blipFill>
          <p:spPr>
            <a:xfrm>
              <a:off x="8269625" y="4054537"/>
              <a:ext cx="717850" cy="984275"/>
            </a:xfrm>
            <a:prstGeom prst="rect">
              <a:avLst/>
            </a:prstGeom>
            <a:noFill/>
            <a:ln>
              <a:noFill/>
            </a:ln>
          </p:spPr>
        </p:pic>
        <p:sp>
          <p:nvSpPr>
            <p:cNvPr id="151" name="Google Shape;151;p16"/>
            <p:cNvSpPr/>
            <p:nvPr/>
          </p:nvSpPr>
          <p:spPr>
            <a:xfrm>
              <a:off x="581571" y="244175"/>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52"/>
        <p:cNvGrpSpPr/>
        <p:nvPr/>
      </p:nvGrpSpPr>
      <p:grpSpPr>
        <a:xfrm>
          <a:off x="0" y="0"/>
          <a:ext cx="0" cy="0"/>
          <a:chOff x="0" y="0"/>
          <a:chExt cx="0" cy="0"/>
        </a:xfrm>
      </p:grpSpPr>
      <p:sp>
        <p:nvSpPr>
          <p:cNvPr id="153" name="Google Shape;153;p17"/>
          <p:cNvSpPr txBox="1">
            <a:spLocks noGrp="1"/>
          </p:cNvSpPr>
          <p:nvPr>
            <p:ph type="title"/>
          </p:nvPr>
        </p:nvSpPr>
        <p:spPr>
          <a:xfrm>
            <a:off x="5840201" y="1474425"/>
            <a:ext cx="2595600" cy="1254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4" name="Google Shape;154;p17"/>
          <p:cNvSpPr txBox="1">
            <a:spLocks noGrp="1"/>
          </p:cNvSpPr>
          <p:nvPr>
            <p:ph type="subTitle" idx="1"/>
          </p:nvPr>
        </p:nvSpPr>
        <p:spPr>
          <a:xfrm>
            <a:off x="5840201" y="2652675"/>
            <a:ext cx="2595600" cy="101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55"/>
        <p:cNvGrpSpPr/>
        <p:nvPr/>
      </p:nvGrpSpPr>
      <p:grpSpPr>
        <a:xfrm>
          <a:off x="0" y="0"/>
          <a:ext cx="0" cy="0"/>
          <a:chOff x="0" y="0"/>
          <a:chExt cx="0" cy="0"/>
        </a:xfrm>
      </p:grpSpPr>
      <p:grpSp>
        <p:nvGrpSpPr>
          <p:cNvPr id="156" name="Google Shape;156;p18"/>
          <p:cNvGrpSpPr/>
          <p:nvPr/>
        </p:nvGrpSpPr>
        <p:grpSpPr>
          <a:xfrm>
            <a:off x="171475" y="-98050"/>
            <a:ext cx="9334724" cy="5043357"/>
            <a:chOff x="171475" y="-98050"/>
            <a:chExt cx="9334724" cy="5043357"/>
          </a:xfrm>
        </p:grpSpPr>
        <p:pic>
          <p:nvPicPr>
            <p:cNvPr id="157" name="Google Shape;157;p18"/>
            <p:cNvPicPr preferRelativeResize="0"/>
            <p:nvPr/>
          </p:nvPicPr>
          <p:blipFill rotWithShape="1">
            <a:blip r:embed="rId2">
              <a:alphaModFix/>
            </a:blip>
            <a:srcRect l="47678" t="22433" r="37430" b="56036"/>
            <a:stretch/>
          </p:blipFill>
          <p:spPr>
            <a:xfrm>
              <a:off x="171475" y="4535832"/>
              <a:ext cx="366451" cy="409475"/>
            </a:xfrm>
            <a:prstGeom prst="rect">
              <a:avLst/>
            </a:prstGeom>
            <a:noFill/>
            <a:ln>
              <a:noFill/>
            </a:ln>
          </p:spPr>
        </p:pic>
        <p:sp>
          <p:nvSpPr>
            <p:cNvPr id="158" name="Google Shape;158;p18"/>
            <p:cNvSpPr/>
            <p:nvPr/>
          </p:nvSpPr>
          <p:spPr>
            <a:xfrm>
              <a:off x="8677171" y="3333588"/>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 name="Google Shape;159;p18"/>
            <p:cNvPicPr preferRelativeResize="0"/>
            <p:nvPr/>
          </p:nvPicPr>
          <p:blipFill rotWithShape="1">
            <a:blip r:embed="rId3">
              <a:alphaModFix/>
            </a:blip>
            <a:srcRect l="27377" t="35445" r="27377" b="35448"/>
            <a:stretch/>
          </p:blipFill>
          <p:spPr>
            <a:xfrm>
              <a:off x="8392800" y="-98050"/>
              <a:ext cx="1113399" cy="553600"/>
            </a:xfrm>
            <a:prstGeom prst="rect">
              <a:avLst/>
            </a:prstGeom>
            <a:noFill/>
            <a:ln>
              <a:noFill/>
            </a:ln>
          </p:spPr>
        </p:pic>
      </p:grpSp>
      <p:sp>
        <p:nvSpPr>
          <p:cNvPr id="160" name="Google Shape;160;p18"/>
          <p:cNvSpPr txBox="1">
            <a:spLocks noGrp="1"/>
          </p:cNvSpPr>
          <p:nvPr>
            <p:ph type="title"/>
          </p:nvPr>
        </p:nvSpPr>
        <p:spPr>
          <a:xfrm>
            <a:off x="720000" y="538219"/>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1" name="Google Shape;161;p18"/>
          <p:cNvSpPr txBox="1">
            <a:spLocks noGrp="1"/>
          </p:cNvSpPr>
          <p:nvPr>
            <p:ph type="subTitle" idx="1"/>
          </p:nvPr>
        </p:nvSpPr>
        <p:spPr>
          <a:xfrm>
            <a:off x="711518" y="3708022"/>
            <a:ext cx="37188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2" name="Google Shape;162;p18"/>
          <p:cNvSpPr txBox="1">
            <a:spLocks noGrp="1"/>
          </p:cNvSpPr>
          <p:nvPr>
            <p:ph type="subTitle" idx="2"/>
          </p:nvPr>
        </p:nvSpPr>
        <p:spPr>
          <a:xfrm>
            <a:off x="711525" y="2120424"/>
            <a:ext cx="37188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18"/>
          <p:cNvSpPr txBox="1">
            <a:spLocks noGrp="1"/>
          </p:cNvSpPr>
          <p:nvPr>
            <p:ph type="subTitle" idx="3"/>
          </p:nvPr>
        </p:nvSpPr>
        <p:spPr>
          <a:xfrm>
            <a:off x="711525" y="1746000"/>
            <a:ext cx="37188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4" name="Google Shape;164;p18"/>
          <p:cNvSpPr txBox="1">
            <a:spLocks noGrp="1"/>
          </p:cNvSpPr>
          <p:nvPr>
            <p:ph type="subTitle" idx="4"/>
          </p:nvPr>
        </p:nvSpPr>
        <p:spPr>
          <a:xfrm>
            <a:off x="711529" y="3333598"/>
            <a:ext cx="37188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65"/>
        <p:cNvGrpSpPr/>
        <p:nvPr/>
      </p:nvGrpSpPr>
      <p:grpSpPr>
        <a:xfrm>
          <a:off x="0" y="0"/>
          <a:ext cx="0" cy="0"/>
          <a:chOff x="0" y="0"/>
          <a:chExt cx="0" cy="0"/>
        </a:xfrm>
      </p:grpSpPr>
      <p:grpSp>
        <p:nvGrpSpPr>
          <p:cNvPr id="166" name="Google Shape;166;p19"/>
          <p:cNvGrpSpPr/>
          <p:nvPr/>
        </p:nvGrpSpPr>
        <p:grpSpPr>
          <a:xfrm>
            <a:off x="-308050" y="57675"/>
            <a:ext cx="9452054" cy="3699687"/>
            <a:chOff x="-308050" y="57675"/>
            <a:chExt cx="9452054" cy="3699687"/>
          </a:xfrm>
        </p:grpSpPr>
        <p:pic>
          <p:nvPicPr>
            <p:cNvPr id="167" name="Google Shape;167;p19"/>
            <p:cNvPicPr preferRelativeResize="0"/>
            <p:nvPr/>
          </p:nvPicPr>
          <p:blipFill rotWithShape="1">
            <a:blip r:embed="rId2">
              <a:alphaModFix/>
            </a:blip>
            <a:srcRect l="52551" t="54471" r="26951" b="19842"/>
            <a:stretch/>
          </p:blipFill>
          <p:spPr>
            <a:xfrm>
              <a:off x="8541503" y="3234025"/>
              <a:ext cx="504401" cy="488525"/>
            </a:xfrm>
            <a:prstGeom prst="rect">
              <a:avLst/>
            </a:prstGeom>
            <a:noFill/>
            <a:ln>
              <a:noFill/>
            </a:ln>
          </p:spPr>
        </p:pic>
        <p:pic>
          <p:nvPicPr>
            <p:cNvPr id="168" name="Google Shape;168;p19"/>
            <p:cNvPicPr preferRelativeResize="0"/>
            <p:nvPr/>
          </p:nvPicPr>
          <p:blipFill rotWithShape="1">
            <a:blip r:embed="rId2">
              <a:alphaModFix/>
            </a:blip>
            <a:srcRect l="40958" t="26553" r="38544" b="47760"/>
            <a:stretch/>
          </p:blipFill>
          <p:spPr>
            <a:xfrm>
              <a:off x="8639603" y="2485025"/>
              <a:ext cx="504401" cy="488525"/>
            </a:xfrm>
            <a:prstGeom prst="rect">
              <a:avLst/>
            </a:prstGeom>
            <a:noFill/>
            <a:ln>
              <a:noFill/>
            </a:ln>
          </p:spPr>
        </p:pic>
        <p:sp>
          <p:nvSpPr>
            <p:cNvPr id="169" name="Google Shape;169;p19"/>
            <p:cNvSpPr/>
            <p:nvPr/>
          </p:nvSpPr>
          <p:spPr>
            <a:xfrm>
              <a:off x="482750" y="3663163"/>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0" name="Google Shape;170;p19"/>
            <p:cNvPicPr preferRelativeResize="0"/>
            <p:nvPr/>
          </p:nvPicPr>
          <p:blipFill rotWithShape="1">
            <a:blip r:embed="rId3">
              <a:alphaModFix/>
            </a:blip>
            <a:srcRect l="47678" t="22433" r="37430" b="56036"/>
            <a:stretch/>
          </p:blipFill>
          <p:spPr>
            <a:xfrm>
              <a:off x="8541500" y="98670"/>
              <a:ext cx="366451" cy="409475"/>
            </a:xfrm>
            <a:prstGeom prst="rect">
              <a:avLst/>
            </a:prstGeom>
            <a:noFill/>
            <a:ln>
              <a:noFill/>
            </a:ln>
          </p:spPr>
        </p:pic>
        <p:pic>
          <p:nvPicPr>
            <p:cNvPr id="171" name="Google Shape;171;p19"/>
            <p:cNvPicPr preferRelativeResize="0"/>
            <p:nvPr/>
          </p:nvPicPr>
          <p:blipFill rotWithShape="1">
            <a:blip r:embed="rId4">
              <a:alphaModFix/>
            </a:blip>
            <a:srcRect l="27377" t="35445" r="27377" b="35448"/>
            <a:stretch/>
          </p:blipFill>
          <p:spPr>
            <a:xfrm flipH="1">
              <a:off x="-308050" y="57675"/>
              <a:ext cx="1113399" cy="553600"/>
            </a:xfrm>
            <a:prstGeom prst="rect">
              <a:avLst/>
            </a:prstGeom>
            <a:noFill/>
            <a:ln>
              <a:noFill/>
            </a:ln>
          </p:spPr>
        </p:pic>
      </p:grpSp>
      <p:sp>
        <p:nvSpPr>
          <p:cNvPr id="172" name="Google Shape;172;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3" name="Google Shape;173;p19"/>
          <p:cNvSpPr txBox="1">
            <a:spLocks noGrp="1"/>
          </p:cNvSpPr>
          <p:nvPr>
            <p:ph type="subTitle" idx="1"/>
          </p:nvPr>
        </p:nvSpPr>
        <p:spPr>
          <a:xfrm>
            <a:off x="4643523" y="1582750"/>
            <a:ext cx="3605400" cy="22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19"/>
          <p:cNvSpPr txBox="1">
            <a:spLocks noGrp="1"/>
          </p:cNvSpPr>
          <p:nvPr>
            <p:ph type="subTitle" idx="2"/>
          </p:nvPr>
        </p:nvSpPr>
        <p:spPr>
          <a:xfrm>
            <a:off x="895077" y="1582750"/>
            <a:ext cx="3605400" cy="22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75"/>
        <p:cNvGrpSpPr/>
        <p:nvPr/>
      </p:nvGrpSpPr>
      <p:grpSpPr>
        <a:xfrm>
          <a:off x="0" y="0"/>
          <a:ext cx="0" cy="0"/>
          <a:chOff x="0" y="0"/>
          <a:chExt cx="0" cy="0"/>
        </a:xfrm>
      </p:grpSpPr>
      <p:grpSp>
        <p:nvGrpSpPr>
          <p:cNvPr id="176" name="Google Shape;176;p20"/>
          <p:cNvGrpSpPr/>
          <p:nvPr/>
        </p:nvGrpSpPr>
        <p:grpSpPr>
          <a:xfrm>
            <a:off x="-146050" y="-6125"/>
            <a:ext cx="9599299" cy="5170000"/>
            <a:chOff x="-146050" y="-6125"/>
            <a:chExt cx="9599299" cy="5170000"/>
          </a:xfrm>
        </p:grpSpPr>
        <p:sp>
          <p:nvSpPr>
            <p:cNvPr id="177" name="Google Shape;177;p20"/>
            <p:cNvSpPr/>
            <p:nvPr/>
          </p:nvSpPr>
          <p:spPr>
            <a:xfrm>
              <a:off x="235763" y="4792025"/>
              <a:ext cx="215400" cy="21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416138" y="4423225"/>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a:off x="269396" y="764000"/>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0" name="Google Shape;180;p20"/>
            <p:cNvPicPr preferRelativeResize="0"/>
            <p:nvPr/>
          </p:nvPicPr>
          <p:blipFill rotWithShape="1">
            <a:blip r:embed="rId2">
              <a:alphaModFix/>
            </a:blip>
            <a:srcRect l="27377" t="35445" r="27377" b="35448"/>
            <a:stretch/>
          </p:blipFill>
          <p:spPr>
            <a:xfrm>
              <a:off x="8339850" y="4610275"/>
              <a:ext cx="1113399" cy="553600"/>
            </a:xfrm>
            <a:prstGeom prst="rect">
              <a:avLst/>
            </a:prstGeom>
            <a:noFill/>
            <a:ln>
              <a:noFill/>
            </a:ln>
          </p:spPr>
        </p:pic>
        <p:pic>
          <p:nvPicPr>
            <p:cNvPr id="181" name="Google Shape;181;p20"/>
            <p:cNvPicPr preferRelativeResize="0"/>
            <p:nvPr/>
          </p:nvPicPr>
          <p:blipFill rotWithShape="1">
            <a:blip r:embed="rId2">
              <a:alphaModFix/>
            </a:blip>
            <a:srcRect l="27377" t="35445" r="27377" b="35448"/>
            <a:stretch/>
          </p:blipFill>
          <p:spPr>
            <a:xfrm>
              <a:off x="-146050" y="-6125"/>
              <a:ext cx="1113399" cy="553600"/>
            </a:xfrm>
            <a:prstGeom prst="rect">
              <a:avLst/>
            </a:prstGeom>
            <a:noFill/>
            <a:ln>
              <a:noFill/>
            </a:ln>
          </p:spPr>
        </p:pic>
        <p:sp>
          <p:nvSpPr>
            <p:cNvPr id="182" name="Google Shape;182;p20"/>
            <p:cNvSpPr/>
            <p:nvPr/>
          </p:nvSpPr>
          <p:spPr>
            <a:xfrm>
              <a:off x="7965425" y="197725"/>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4" name="Google Shape;184;p20"/>
          <p:cNvSpPr txBox="1">
            <a:spLocks noGrp="1"/>
          </p:cNvSpPr>
          <p:nvPr>
            <p:ph type="subTitle" idx="1"/>
          </p:nvPr>
        </p:nvSpPr>
        <p:spPr>
          <a:xfrm>
            <a:off x="713225" y="1839077"/>
            <a:ext cx="49596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5" name="Google Shape;185;p20"/>
          <p:cNvSpPr txBox="1">
            <a:spLocks noGrp="1"/>
          </p:cNvSpPr>
          <p:nvPr>
            <p:ph type="subTitle" idx="2"/>
          </p:nvPr>
        </p:nvSpPr>
        <p:spPr>
          <a:xfrm>
            <a:off x="713225" y="2960827"/>
            <a:ext cx="49596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6" name="Google Shape;186;p20"/>
          <p:cNvSpPr txBox="1">
            <a:spLocks noGrp="1"/>
          </p:cNvSpPr>
          <p:nvPr>
            <p:ph type="subTitle" idx="3"/>
          </p:nvPr>
        </p:nvSpPr>
        <p:spPr>
          <a:xfrm>
            <a:off x="713225" y="4082577"/>
            <a:ext cx="49596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 name="Google Shape;187;p20"/>
          <p:cNvSpPr txBox="1">
            <a:spLocks noGrp="1"/>
          </p:cNvSpPr>
          <p:nvPr>
            <p:ph type="subTitle" idx="4"/>
          </p:nvPr>
        </p:nvSpPr>
        <p:spPr>
          <a:xfrm>
            <a:off x="713225" y="1490302"/>
            <a:ext cx="49596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8" name="Google Shape;188;p20"/>
          <p:cNvSpPr txBox="1">
            <a:spLocks noGrp="1"/>
          </p:cNvSpPr>
          <p:nvPr>
            <p:ph type="subTitle" idx="5"/>
          </p:nvPr>
        </p:nvSpPr>
        <p:spPr>
          <a:xfrm>
            <a:off x="713225" y="2612055"/>
            <a:ext cx="49596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9" name="Google Shape;189;p20"/>
          <p:cNvSpPr txBox="1">
            <a:spLocks noGrp="1"/>
          </p:cNvSpPr>
          <p:nvPr>
            <p:ph type="subTitle" idx="6"/>
          </p:nvPr>
        </p:nvSpPr>
        <p:spPr>
          <a:xfrm>
            <a:off x="713225" y="3733808"/>
            <a:ext cx="49596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grpSp>
        <p:nvGrpSpPr>
          <p:cNvPr id="19" name="Google Shape;19;p3"/>
          <p:cNvGrpSpPr/>
          <p:nvPr/>
        </p:nvGrpSpPr>
        <p:grpSpPr>
          <a:xfrm>
            <a:off x="340646" y="91032"/>
            <a:ext cx="8456580" cy="4922450"/>
            <a:chOff x="340646" y="91032"/>
            <a:chExt cx="8456580" cy="4922450"/>
          </a:xfrm>
        </p:grpSpPr>
        <p:pic>
          <p:nvPicPr>
            <p:cNvPr id="20" name="Google Shape;20;p3"/>
            <p:cNvPicPr preferRelativeResize="0"/>
            <p:nvPr/>
          </p:nvPicPr>
          <p:blipFill rotWithShape="1">
            <a:blip r:embed="rId2">
              <a:alphaModFix/>
            </a:blip>
            <a:srcRect l="47678" t="22433" r="37430" b="56036"/>
            <a:stretch/>
          </p:blipFill>
          <p:spPr>
            <a:xfrm>
              <a:off x="6854350" y="91032"/>
              <a:ext cx="366451" cy="409475"/>
            </a:xfrm>
            <a:prstGeom prst="rect">
              <a:avLst/>
            </a:prstGeom>
            <a:noFill/>
            <a:ln>
              <a:noFill/>
            </a:ln>
          </p:spPr>
        </p:pic>
        <p:pic>
          <p:nvPicPr>
            <p:cNvPr id="21" name="Google Shape;21;p3"/>
            <p:cNvPicPr preferRelativeResize="0"/>
            <p:nvPr/>
          </p:nvPicPr>
          <p:blipFill rotWithShape="1">
            <a:blip r:embed="rId2">
              <a:alphaModFix/>
            </a:blip>
            <a:srcRect l="47678" t="22433" r="37430" b="56036"/>
            <a:stretch/>
          </p:blipFill>
          <p:spPr>
            <a:xfrm>
              <a:off x="8430775" y="4604007"/>
              <a:ext cx="366451" cy="409475"/>
            </a:xfrm>
            <a:prstGeom prst="rect">
              <a:avLst/>
            </a:prstGeom>
            <a:noFill/>
            <a:ln>
              <a:noFill/>
            </a:ln>
          </p:spPr>
        </p:pic>
        <p:sp>
          <p:nvSpPr>
            <p:cNvPr id="22" name="Google Shape;22;p3"/>
            <p:cNvSpPr/>
            <p:nvPr/>
          </p:nvSpPr>
          <p:spPr>
            <a:xfrm>
              <a:off x="2386500" y="1919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40646" y="286150"/>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txBox="1">
            <a:spLocks noGrp="1"/>
          </p:cNvSpPr>
          <p:nvPr>
            <p:ph type="title"/>
          </p:nvPr>
        </p:nvSpPr>
        <p:spPr>
          <a:xfrm>
            <a:off x="4024375" y="2165750"/>
            <a:ext cx="4330200" cy="16842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a:off x="4140551" y="829850"/>
            <a:ext cx="1113300" cy="1177800"/>
          </a:xfrm>
          <a:prstGeom prst="rect">
            <a:avLst/>
          </a:prstGeom>
          <a:solidFill>
            <a:schemeClr val="accent3"/>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 name="Google Shape;26;p3"/>
          <p:cNvSpPr txBox="1">
            <a:spLocks noGrp="1"/>
          </p:cNvSpPr>
          <p:nvPr>
            <p:ph type="subTitle" idx="1"/>
          </p:nvPr>
        </p:nvSpPr>
        <p:spPr>
          <a:xfrm>
            <a:off x="4140550" y="3913125"/>
            <a:ext cx="4214100" cy="375000"/>
          </a:xfrm>
          <a:prstGeom prst="rect">
            <a:avLst/>
          </a:prstGeom>
          <a:solidFill>
            <a:schemeClr val="accent3"/>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0"/>
        <p:cNvGrpSpPr/>
        <p:nvPr/>
      </p:nvGrpSpPr>
      <p:grpSpPr>
        <a:xfrm>
          <a:off x="0" y="0"/>
          <a:ext cx="0" cy="0"/>
          <a:chOff x="0" y="0"/>
          <a:chExt cx="0" cy="0"/>
        </a:xfrm>
      </p:grpSpPr>
      <p:grpSp>
        <p:nvGrpSpPr>
          <p:cNvPr id="191" name="Google Shape;191;p21"/>
          <p:cNvGrpSpPr/>
          <p:nvPr/>
        </p:nvGrpSpPr>
        <p:grpSpPr>
          <a:xfrm>
            <a:off x="264121" y="-105425"/>
            <a:ext cx="8793533" cy="5019675"/>
            <a:chOff x="264121" y="-105425"/>
            <a:chExt cx="8793533" cy="5019675"/>
          </a:xfrm>
        </p:grpSpPr>
        <p:pic>
          <p:nvPicPr>
            <p:cNvPr id="192" name="Google Shape;192;p21"/>
            <p:cNvPicPr preferRelativeResize="0"/>
            <p:nvPr/>
          </p:nvPicPr>
          <p:blipFill rotWithShape="1">
            <a:blip r:embed="rId2">
              <a:alphaModFix/>
            </a:blip>
            <a:srcRect l="32585" t="56491" r="52523" b="21979"/>
            <a:stretch/>
          </p:blipFill>
          <p:spPr>
            <a:xfrm>
              <a:off x="8424000" y="70532"/>
              <a:ext cx="366451" cy="409475"/>
            </a:xfrm>
            <a:prstGeom prst="rect">
              <a:avLst/>
            </a:prstGeom>
            <a:noFill/>
            <a:ln>
              <a:noFill/>
            </a:ln>
          </p:spPr>
        </p:pic>
        <p:pic>
          <p:nvPicPr>
            <p:cNvPr id="193" name="Google Shape;193;p21"/>
            <p:cNvPicPr preferRelativeResize="0"/>
            <p:nvPr/>
          </p:nvPicPr>
          <p:blipFill rotWithShape="1">
            <a:blip r:embed="rId3">
              <a:alphaModFix/>
            </a:blip>
            <a:srcRect l="52551" t="54471" r="26951" b="19842"/>
            <a:stretch/>
          </p:blipFill>
          <p:spPr>
            <a:xfrm>
              <a:off x="8553253" y="2859125"/>
              <a:ext cx="504401" cy="488525"/>
            </a:xfrm>
            <a:prstGeom prst="rect">
              <a:avLst/>
            </a:prstGeom>
            <a:noFill/>
            <a:ln>
              <a:noFill/>
            </a:ln>
          </p:spPr>
        </p:pic>
        <p:sp>
          <p:nvSpPr>
            <p:cNvPr id="194" name="Google Shape;194;p21"/>
            <p:cNvSpPr/>
            <p:nvPr/>
          </p:nvSpPr>
          <p:spPr>
            <a:xfrm>
              <a:off x="264125" y="2168600"/>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1"/>
            <p:cNvSpPr/>
            <p:nvPr/>
          </p:nvSpPr>
          <p:spPr>
            <a:xfrm>
              <a:off x="264121" y="4500188"/>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1"/>
            <p:cNvSpPr/>
            <p:nvPr/>
          </p:nvSpPr>
          <p:spPr>
            <a:xfrm>
              <a:off x="5193000" y="48200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7" name="Google Shape;197;p21"/>
            <p:cNvPicPr preferRelativeResize="0"/>
            <p:nvPr/>
          </p:nvPicPr>
          <p:blipFill rotWithShape="1">
            <a:blip r:embed="rId4">
              <a:alphaModFix/>
            </a:blip>
            <a:srcRect l="27377" t="35445" r="27377" b="35448"/>
            <a:stretch/>
          </p:blipFill>
          <p:spPr>
            <a:xfrm>
              <a:off x="1850525" y="-105425"/>
              <a:ext cx="1113399" cy="553600"/>
            </a:xfrm>
            <a:prstGeom prst="rect">
              <a:avLst/>
            </a:prstGeom>
            <a:noFill/>
            <a:ln>
              <a:noFill/>
            </a:ln>
          </p:spPr>
        </p:pic>
      </p:grpSp>
      <p:sp>
        <p:nvSpPr>
          <p:cNvPr id="198" name="Google Shape;198;p21"/>
          <p:cNvSpPr txBox="1">
            <a:spLocks noGrp="1"/>
          </p:cNvSpPr>
          <p:nvPr>
            <p:ph type="title"/>
          </p:nvPr>
        </p:nvSpPr>
        <p:spPr>
          <a:xfrm>
            <a:off x="720000" y="53602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9" name="Google Shape;199;p21"/>
          <p:cNvSpPr txBox="1">
            <a:spLocks noGrp="1"/>
          </p:cNvSpPr>
          <p:nvPr>
            <p:ph type="subTitle" idx="1"/>
          </p:nvPr>
        </p:nvSpPr>
        <p:spPr>
          <a:xfrm>
            <a:off x="720000" y="2118148"/>
            <a:ext cx="22935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0" name="Google Shape;200;p21"/>
          <p:cNvSpPr txBox="1">
            <a:spLocks noGrp="1"/>
          </p:cNvSpPr>
          <p:nvPr>
            <p:ph type="subTitle" idx="2"/>
          </p:nvPr>
        </p:nvSpPr>
        <p:spPr>
          <a:xfrm>
            <a:off x="3405175" y="2118148"/>
            <a:ext cx="22935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1" name="Google Shape;201;p21"/>
          <p:cNvSpPr txBox="1">
            <a:spLocks noGrp="1"/>
          </p:cNvSpPr>
          <p:nvPr>
            <p:ph type="subTitle" idx="3"/>
          </p:nvPr>
        </p:nvSpPr>
        <p:spPr>
          <a:xfrm>
            <a:off x="720000" y="3701750"/>
            <a:ext cx="22935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2" name="Google Shape;202;p21"/>
          <p:cNvSpPr txBox="1">
            <a:spLocks noGrp="1"/>
          </p:cNvSpPr>
          <p:nvPr>
            <p:ph type="subTitle" idx="4"/>
          </p:nvPr>
        </p:nvSpPr>
        <p:spPr>
          <a:xfrm>
            <a:off x="3405175" y="3701750"/>
            <a:ext cx="22935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3" name="Google Shape;203;p21"/>
          <p:cNvSpPr txBox="1">
            <a:spLocks noGrp="1"/>
          </p:cNvSpPr>
          <p:nvPr>
            <p:ph type="subTitle" idx="5"/>
          </p:nvPr>
        </p:nvSpPr>
        <p:spPr>
          <a:xfrm>
            <a:off x="720000" y="1925550"/>
            <a:ext cx="229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4" name="Google Shape;204;p21"/>
          <p:cNvSpPr txBox="1">
            <a:spLocks noGrp="1"/>
          </p:cNvSpPr>
          <p:nvPr>
            <p:ph type="subTitle" idx="6"/>
          </p:nvPr>
        </p:nvSpPr>
        <p:spPr>
          <a:xfrm>
            <a:off x="720000" y="3509227"/>
            <a:ext cx="229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5" name="Google Shape;205;p21"/>
          <p:cNvSpPr txBox="1">
            <a:spLocks noGrp="1"/>
          </p:cNvSpPr>
          <p:nvPr>
            <p:ph type="subTitle" idx="7"/>
          </p:nvPr>
        </p:nvSpPr>
        <p:spPr>
          <a:xfrm>
            <a:off x="3405171" y="1925550"/>
            <a:ext cx="229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6" name="Google Shape;206;p21"/>
          <p:cNvSpPr txBox="1">
            <a:spLocks noGrp="1"/>
          </p:cNvSpPr>
          <p:nvPr>
            <p:ph type="subTitle" idx="8"/>
          </p:nvPr>
        </p:nvSpPr>
        <p:spPr>
          <a:xfrm>
            <a:off x="3405171" y="3509227"/>
            <a:ext cx="229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07"/>
        <p:cNvGrpSpPr/>
        <p:nvPr/>
      </p:nvGrpSpPr>
      <p:grpSpPr>
        <a:xfrm>
          <a:off x="0" y="0"/>
          <a:ext cx="0" cy="0"/>
          <a:chOff x="0" y="0"/>
          <a:chExt cx="0" cy="0"/>
        </a:xfrm>
      </p:grpSpPr>
      <p:grpSp>
        <p:nvGrpSpPr>
          <p:cNvPr id="208" name="Google Shape;208;p22"/>
          <p:cNvGrpSpPr/>
          <p:nvPr/>
        </p:nvGrpSpPr>
        <p:grpSpPr>
          <a:xfrm flipH="1">
            <a:off x="-298450" y="-6125"/>
            <a:ext cx="9599299" cy="5170000"/>
            <a:chOff x="-146050" y="-6125"/>
            <a:chExt cx="9599299" cy="5170000"/>
          </a:xfrm>
        </p:grpSpPr>
        <p:pic>
          <p:nvPicPr>
            <p:cNvPr id="209" name="Google Shape;209;p22"/>
            <p:cNvPicPr preferRelativeResize="0"/>
            <p:nvPr/>
          </p:nvPicPr>
          <p:blipFill rotWithShape="1">
            <a:blip r:embed="rId2">
              <a:alphaModFix/>
            </a:blip>
            <a:srcRect l="32585" t="56491" r="50466" b="21979"/>
            <a:stretch/>
          </p:blipFill>
          <p:spPr>
            <a:xfrm>
              <a:off x="164500" y="4604007"/>
              <a:ext cx="417075" cy="409475"/>
            </a:xfrm>
            <a:prstGeom prst="rect">
              <a:avLst/>
            </a:prstGeom>
            <a:noFill/>
            <a:ln>
              <a:noFill/>
            </a:ln>
          </p:spPr>
        </p:pic>
        <p:sp>
          <p:nvSpPr>
            <p:cNvPr id="210" name="Google Shape;210;p22"/>
            <p:cNvSpPr/>
            <p:nvPr/>
          </p:nvSpPr>
          <p:spPr>
            <a:xfrm>
              <a:off x="8669075" y="4185175"/>
              <a:ext cx="215400" cy="21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8849450" y="3816375"/>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269396" y="764000"/>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3" name="Google Shape;213;p22"/>
            <p:cNvPicPr preferRelativeResize="0"/>
            <p:nvPr/>
          </p:nvPicPr>
          <p:blipFill rotWithShape="1">
            <a:blip r:embed="rId3">
              <a:alphaModFix/>
            </a:blip>
            <a:srcRect l="27377" t="35445" r="27377" b="35448"/>
            <a:stretch/>
          </p:blipFill>
          <p:spPr>
            <a:xfrm>
              <a:off x="8339850" y="4610275"/>
              <a:ext cx="1113399" cy="553600"/>
            </a:xfrm>
            <a:prstGeom prst="rect">
              <a:avLst/>
            </a:prstGeom>
            <a:noFill/>
            <a:ln>
              <a:noFill/>
            </a:ln>
          </p:spPr>
        </p:pic>
        <p:pic>
          <p:nvPicPr>
            <p:cNvPr id="214" name="Google Shape;214;p22"/>
            <p:cNvPicPr preferRelativeResize="0"/>
            <p:nvPr/>
          </p:nvPicPr>
          <p:blipFill rotWithShape="1">
            <a:blip r:embed="rId3">
              <a:alphaModFix/>
            </a:blip>
            <a:srcRect l="27377" t="35445" r="27377" b="35448"/>
            <a:stretch/>
          </p:blipFill>
          <p:spPr>
            <a:xfrm>
              <a:off x="-146050" y="-6125"/>
              <a:ext cx="1113399" cy="553600"/>
            </a:xfrm>
            <a:prstGeom prst="rect">
              <a:avLst/>
            </a:prstGeom>
            <a:noFill/>
            <a:ln>
              <a:noFill/>
            </a:ln>
          </p:spPr>
        </p:pic>
        <p:sp>
          <p:nvSpPr>
            <p:cNvPr id="215" name="Google Shape;215;p22"/>
            <p:cNvSpPr/>
            <p:nvPr/>
          </p:nvSpPr>
          <p:spPr>
            <a:xfrm>
              <a:off x="7965425" y="197725"/>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7" name="Google Shape;217;p22"/>
          <p:cNvSpPr txBox="1">
            <a:spLocks noGrp="1"/>
          </p:cNvSpPr>
          <p:nvPr>
            <p:ph type="subTitle" idx="1"/>
          </p:nvPr>
        </p:nvSpPr>
        <p:spPr>
          <a:xfrm>
            <a:off x="719700" y="2119269"/>
            <a:ext cx="2199600" cy="75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8" name="Google Shape;218;p22"/>
          <p:cNvSpPr txBox="1">
            <a:spLocks noGrp="1"/>
          </p:cNvSpPr>
          <p:nvPr>
            <p:ph type="subTitle" idx="2"/>
          </p:nvPr>
        </p:nvSpPr>
        <p:spPr>
          <a:xfrm>
            <a:off x="3470201" y="2119269"/>
            <a:ext cx="2199600" cy="75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9" name="Google Shape;219;p22"/>
          <p:cNvSpPr txBox="1">
            <a:spLocks noGrp="1"/>
          </p:cNvSpPr>
          <p:nvPr>
            <p:ph type="subTitle" idx="3"/>
          </p:nvPr>
        </p:nvSpPr>
        <p:spPr>
          <a:xfrm>
            <a:off x="719700" y="3705074"/>
            <a:ext cx="2199600" cy="75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0" name="Google Shape;220;p22"/>
          <p:cNvSpPr txBox="1">
            <a:spLocks noGrp="1"/>
          </p:cNvSpPr>
          <p:nvPr>
            <p:ph type="subTitle" idx="4"/>
          </p:nvPr>
        </p:nvSpPr>
        <p:spPr>
          <a:xfrm>
            <a:off x="3470201" y="3705074"/>
            <a:ext cx="2199600" cy="75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1" name="Google Shape;221;p22"/>
          <p:cNvSpPr txBox="1">
            <a:spLocks noGrp="1"/>
          </p:cNvSpPr>
          <p:nvPr>
            <p:ph type="subTitle" idx="5"/>
          </p:nvPr>
        </p:nvSpPr>
        <p:spPr>
          <a:xfrm>
            <a:off x="6220702" y="2119269"/>
            <a:ext cx="2199600" cy="75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2" name="Google Shape;222;p22"/>
          <p:cNvSpPr txBox="1">
            <a:spLocks noGrp="1"/>
          </p:cNvSpPr>
          <p:nvPr>
            <p:ph type="subTitle" idx="6"/>
          </p:nvPr>
        </p:nvSpPr>
        <p:spPr>
          <a:xfrm>
            <a:off x="6220702" y="3705074"/>
            <a:ext cx="2199600" cy="75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3" name="Google Shape;223;p22"/>
          <p:cNvSpPr txBox="1">
            <a:spLocks noGrp="1"/>
          </p:cNvSpPr>
          <p:nvPr>
            <p:ph type="subTitle" idx="7"/>
          </p:nvPr>
        </p:nvSpPr>
        <p:spPr>
          <a:xfrm>
            <a:off x="719701" y="1924400"/>
            <a:ext cx="2202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4" name="Google Shape;224;p22"/>
          <p:cNvSpPr txBox="1">
            <a:spLocks noGrp="1"/>
          </p:cNvSpPr>
          <p:nvPr>
            <p:ph type="subTitle" idx="8"/>
          </p:nvPr>
        </p:nvSpPr>
        <p:spPr>
          <a:xfrm>
            <a:off x="3470205" y="1924400"/>
            <a:ext cx="2202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5" name="Google Shape;225;p22"/>
          <p:cNvSpPr txBox="1">
            <a:spLocks noGrp="1"/>
          </p:cNvSpPr>
          <p:nvPr>
            <p:ph type="subTitle" idx="9"/>
          </p:nvPr>
        </p:nvSpPr>
        <p:spPr>
          <a:xfrm>
            <a:off x="6220709" y="1924400"/>
            <a:ext cx="2202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6" name="Google Shape;226;p22"/>
          <p:cNvSpPr txBox="1">
            <a:spLocks noGrp="1"/>
          </p:cNvSpPr>
          <p:nvPr>
            <p:ph type="subTitle" idx="13"/>
          </p:nvPr>
        </p:nvSpPr>
        <p:spPr>
          <a:xfrm>
            <a:off x="719701" y="3509054"/>
            <a:ext cx="2202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7" name="Google Shape;227;p22"/>
          <p:cNvSpPr txBox="1">
            <a:spLocks noGrp="1"/>
          </p:cNvSpPr>
          <p:nvPr>
            <p:ph type="subTitle" idx="14"/>
          </p:nvPr>
        </p:nvSpPr>
        <p:spPr>
          <a:xfrm>
            <a:off x="3470205" y="3509054"/>
            <a:ext cx="2202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8" name="Google Shape;228;p22"/>
          <p:cNvSpPr txBox="1">
            <a:spLocks noGrp="1"/>
          </p:cNvSpPr>
          <p:nvPr>
            <p:ph type="subTitle" idx="15"/>
          </p:nvPr>
        </p:nvSpPr>
        <p:spPr>
          <a:xfrm>
            <a:off x="6220709" y="3509054"/>
            <a:ext cx="2202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57"/>
        <p:cNvGrpSpPr/>
        <p:nvPr/>
      </p:nvGrpSpPr>
      <p:grpSpPr>
        <a:xfrm>
          <a:off x="0" y="0"/>
          <a:ext cx="0" cy="0"/>
          <a:chOff x="0" y="0"/>
          <a:chExt cx="0" cy="0"/>
        </a:xfrm>
      </p:grpSpPr>
      <p:grpSp>
        <p:nvGrpSpPr>
          <p:cNvPr id="258" name="Google Shape;258;p25"/>
          <p:cNvGrpSpPr/>
          <p:nvPr/>
        </p:nvGrpSpPr>
        <p:grpSpPr>
          <a:xfrm>
            <a:off x="-271900" y="-53100"/>
            <a:ext cx="9291276" cy="5046525"/>
            <a:chOff x="-271900" y="-53100"/>
            <a:chExt cx="9291276" cy="5046525"/>
          </a:xfrm>
        </p:grpSpPr>
        <p:pic>
          <p:nvPicPr>
            <p:cNvPr id="259" name="Google Shape;259;p25"/>
            <p:cNvPicPr preferRelativeResize="0"/>
            <p:nvPr/>
          </p:nvPicPr>
          <p:blipFill rotWithShape="1">
            <a:blip r:embed="rId2">
              <a:alphaModFix/>
            </a:blip>
            <a:srcRect l="32585" t="56491" r="52523" b="21979"/>
            <a:stretch/>
          </p:blipFill>
          <p:spPr>
            <a:xfrm>
              <a:off x="8652925" y="334770"/>
              <a:ext cx="366451" cy="409475"/>
            </a:xfrm>
            <a:prstGeom prst="rect">
              <a:avLst/>
            </a:prstGeom>
            <a:noFill/>
            <a:ln>
              <a:noFill/>
            </a:ln>
          </p:spPr>
        </p:pic>
        <p:pic>
          <p:nvPicPr>
            <p:cNvPr id="260" name="Google Shape;260;p25"/>
            <p:cNvPicPr preferRelativeResize="0"/>
            <p:nvPr/>
          </p:nvPicPr>
          <p:blipFill rotWithShape="1">
            <a:blip r:embed="rId3">
              <a:alphaModFix/>
            </a:blip>
            <a:srcRect l="27377" t="35445" r="27377" b="35448"/>
            <a:stretch/>
          </p:blipFill>
          <p:spPr>
            <a:xfrm>
              <a:off x="-271900" y="-53100"/>
              <a:ext cx="1113399" cy="553600"/>
            </a:xfrm>
            <a:prstGeom prst="rect">
              <a:avLst/>
            </a:prstGeom>
            <a:noFill/>
            <a:ln>
              <a:noFill/>
            </a:ln>
          </p:spPr>
        </p:pic>
        <p:pic>
          <p:nvPicPr>
            <p:cNvPr id="261" name="Google Shape;261;p25"/>
            <p:cNvPicPr preferRelativeResize="0"/>
            <p:nvPr/>
          </p:nvPicPr>
          <p:blipFill rotWithShape="1">
            <a:blip r:embed="rId2">
              <a:alphaModFix/>
            </a:blip>
            <a:srcRect l="47678" t="22433" r="37430" b="56036"/>
            <a:stretch/>
          </p:blipFill>
          <p:spPr>
            <a:xfrm>
              <a:off x="8562425" y="4399270"/>
              <a:ext cx="366451" cy="409475"/>
            </a:xfrm>
            <a:prstGeom prst="rect">
              <a:avLst/>
            </a:prstGeom>
            <a:noFill/>
            <a:ln>
              <a:noFill/>
            </a:ln>
          </p:spPr>
        </p:pic>
        <p:sp>
          <p:nvSpPr>
            <p:cNvPr id="262" name="Google Shape;262;p25"/>
            <p:cNvSpPr/>
            <p:nvPr/>
          </p:nvSpPr>
          <p:spPr>
            <a:xfrm>
              <a:off x="317275" y="4899225"/>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5"/>
            <p:cNvSpPr/>
            <p:nvPr/>
          </p:nvSpPr>
          <p:spPr>
            <a:xfrm>
              <a:off x="6096621" y="4785813"/>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2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65"/>
        <p:cNvGrpSpPr/>
        <p:nvPr/>
      </p:nvGrpSpPr>
      <p:grpSpPr>
        <a:xfrm>
          <a:off x="0" y="0"/>
          <a:ext cx="0" cy="0"/>
          <a:chOff x="0" y="0"/>
          <a:chExt cx="0" cy="0"/>
        </a:xfrm>
      </p:grpSpPr>
      <p:sp>
        <p:nvSpPr>
          <p:cNvPr id="266" name="Google Shape;266;p26"/>
          <p:cNvSpPr txBox="1">
            <a:spLocks noGrp="1"/>
          </p:cNvSpPr>
          <p:nvPr>
            <p:ph type="title"/>
          </p:nvPr>
        </p:nvSpPr>
        <p:spPr>
          <a:xfrm>
            <a:off x="713300" y="615700"/>
            <a:ext cx="3629700" cy="10989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7" name="Google Shape;267;p26"/>
          <p:cNvSpPr txBox="1">
            <a:spLocks noGrp="1"/>
          </p:cNvSpPr>
          <p:nvPr>
            <p:ph type="subTitle" idx="1"/>
          </p:nvPr>
        </p:nvSpPr>
        <p:spPr>
          <a:xfrm>
            <a:off x="713250" y="1609072"/>
            <a:ext cx="3629700" cy="118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68" name="Google Shape;268;p26"/>
          <p:cNvGrpSpPr/>
          <p:nvPr/>
        </p:nvGrpSpPr>
        <p:grpSpPr>
          <a:xfrm>
            <a:off x="161975" y="727200"/>
            <a:ext cx="8742046" cy="4153600"/>
            <a:chOff x="161975" y="727200"/>
            <a:chExt cx="8742046" cy="4153600"/>
          </a:xfrm>
        </p:grpSpPr>
        <p:pic>
          <p:nvPicPr>
            <p:cNvPr id="269" name="Google Shape;269;p26"/>
            <p:cNvPicPr preferRelativeResize="0"/>
            <p:nvPr/>
          </p:nvPicPr>
          <p:blipFill rotWithShape="1">
            <a:blip r:embed="rId2">
              <a:alphaModFix/>
            </a:blip>
            <a:srcRect l="32585" t="56491" r="52523" b="21979"/>
            <a:stretch/>
          </p:blipFill>
          <p:spPr>
            <a:xfrm>
              <a:off x="161975" y="851745"/>
              <a:ext cx="366451" cy="409475"/>
            </a:xfrm>
            <a:prstGeom prst="rect">
              <a:avLst/>
            </a:prstGeom>
            <a:noFill/>
            <a:ln>
              <a:noFill/>
            </a:ln>
          </p:spPr>
        </p:pic>
        <p:sp>
          <p:nvSpPr>
            <p:cNvPr id="270" name="Google Shape;270;p26"/>
            <p:cNvSpPr/>
            <p:nvPr/>
          </p:nvSpPr>
          <p:spPr>
            <a:xfrm>
              <a:off x="298100" y="478660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8696721" y="727200"/>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26"/>
          <p:cNvSpPr txBox="1"/>
          <p:nvPr/>
        </p:nvSpPr>
        <p:spPr>
          <a:xfrm>
            <a:off x="713275" y="3609350"/>
            <a:ext cx="3629700" cy="740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Roboto"/>
                <a:ea typeface="Roboto"/>
                <a:cs typeface="Roboto"/>
                <a:sym typeface="Roboto"/>
              </a:rPr>
              <a:t>CREDITS:</a:t>
            </a:r>
            <a:r>
              <a:rPr lang="en" sz="1200">
                <a:solidFill>
                  <a:schemeClr val="dk1"/>
                </a:solidFill>
                <a:latin typeface="Roboto"/>
                <a:ea typeface="Roboto"/>
                <a:cs typeface="Roboto"/>
                <a:sym typeface="Roboto"/>
              </a:rPr>
              <a:t> This presentation template was created by </a:t>
            </a:r>
            <a:r>
              <a:rPr lang="en" sz="1200" b="1" u="sng">
                <a:solidFill>
                  <a:schemeClr val="dk1"/>
                </a:solidFill>
                <a:latin typeface="Roboto"/>
                <a:ea typeface="Roboto"/>
                <a:cs typeface="Roboto"/>
                <a:sym typeface="Roboto"/>
                <a:hlinkClick r:id="rId3">
                  <a:extLst>
                    <a:ext uri="{A12FA001-AC4F-418D-AE19-62706E023703}">
                      <ahyp:hlinkClr xmlns:ahyp="http://schemas.microsoft.com/office/drawing/2018/hyperlinkcolor" val="tx"/>
                    </a:ext>
                  </a:extLst>
                </a:hlinkClick>
              </a:rPr>
              <a:t>Slidesgo</a:t>
            </a:r>
            <a:r>
              <a:rPr lang="en" sz="1200">
                <a:solidFill>
                  <a:schemeClr val="dk1"/>
                </a:solidFill>
                <a:latin typeface="Roboto"/>
                <a:ea typeface="Roboto"/>
                <a:cs typeface="Roboto"/>
                <a:sym typeface="Roboto"/>
              </a:rPr>
              <a:t>, and includes icons by </a:t>
            </a:r>
            <a:r>
              <a:rPr lang="en" sz="1200" b="1" u="sng">
                <a:solidFill>
                  <a:schemeClr val="dk1"/>
                </a:solidFill>
                <a:latin typeface="Roboto"/>
                <a:ea typeface="Roboto"/>
                <a:cs typeface="Roboto"/>
                <a:sym typeface="Roboto"/>
                <a:hlinkClick r:id="rId4">
                  <a:extLst>
                    <a:ext uri="{A12FA001-AC4F-418D-AE19-62706E023703}">
                      <ahyp:hlinkClr xmlns:ahyp="http://schemas.microsoft.com/office/drawing/2018/hyperlinkcolor" val="tx"/>
                    </a:ext>
                  </a:extLst>
                </a:hlinkClick>
              </a:rPr>
              <a:t>Flaticon</a:t>
            </a:r>
            <a:r>
              <a:rPr lang="en" sz="1200">
                <a:solidFill>
                  <a:schemeClr val="dk1"/>
                </a:solidFill>
                <a:latin typeface="Roboto"/>
                <a:ea typeface="Roboto"/>
                <a:cs typeface="Roboto"/>
                <a:sym typeface="Roboto"/>
              </a:rPr>
              <a:t>, and infographics &amp; images by </a:t>
            </a:r>
            <a:r>
              <a:rPr lang="en" sz="1200" b="1" u="sng">
                <a:solidFill>
                  <a:schemeClr val="dk1"/>
                </a:solidFill>
                <a:latin typeface="Roboto"/>
                <a:ea typeface="Roboto"/>
                <a:cs typeface="Roboto"/>
                <a:sym typeface="Roboto"/>
                <a:hlinkClick r:id="rId5">
                  <a:extLst>
                    <a:ext uri="{A12FA001-AC4F-418D-AE19-62706E023703}">
                      <ahyp:hlinkClr xmlns:ahyp="http://schemas.microsoft.com/office/drawing/2018/hyperlinkcolor" val="tx"/>
                    </a:ext>
                  </a:extLst>
                </a:hlinkClick>
              </a:rPr>
              <a:t>Freepik</a:t>
            </a:r>
            <a:r>
              <a:rPr lang="en" sz="1200" u="sng">
                <a:solidFill>
                  <a:schemeClr val="dk1"/>
                </a:solidFill>
                <a:latin typeface="Roboto"/>
                <a:ea typeface="Roboto"/>
                <a:cs typeface="Roboto"/>
                <a:sym typeface="Roboto"/>
              </a:rPr>
              <a:t> </a:t>
            </a:r>
            <a:endParaRPr sz="1200" b="1" u="sng">
              <a:solidFill>
                <a:schemeClr val="dk1"/>
              </a:solidFill>
              <a:latin typeface="Roboto"/>
              <a:ea typeface="Roboto"/>
              <a:cs typeface="Roboto"/>
              <a:sym typeface="Robo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73"/>
        <p:cNvGrpSpPr/>
        <p:nvPr/>
      </p:nvGrpSpPr>
      <p:grpSpPr>
        <a:xfrm>
          <a:off x="0" y="0"/>
          <a:ext cx="0" cy="0"/>
          <a:chOff x="0" y="0"/>
          <a:chExt cx="0" cy="0"/>
        </a:xfrm>
      </p:grpSpPr>
      <p:grpSp>
        <p:nvGrpSpPr>
          <p:cNvPr id="274" name="Google Shape;274;p27"/>
          <p:cNvGrpSpPr/>
          <p:nvPr/>
        </p:nvGrpSpPr>
        <p:grpSpPr>
          <a:xfrm>
            <a:off x="-400175" y="-6125"/>
            <a:ext cx="9701024" cy="4969507"/>
            <a:chOff x="-400175" y="-6125"/>
            <a:chExt cx="9701024" cy="4969507"/>
          </a:xfrm>
        </p:grpSpPr>
        <p:pic>
          <p:nvPicPr>
            <p:cNvPr id="275" name="Google Shape;275;p27"/>
            <p:cNvPicPr preferRelativeResize="0"/>
            <p:nvPr/>
          </p:nvPicPr>
          <p:blipFill rotWithShape="1">
            <a:blip r:embed="rId2">
              <a:alphaModFix/>
            </a:blip>
            <a:srcRect l="47678" t="22433" r="37430" b="56036"/>
            <a:stretch/>
          </p:blipFill>
          <p:spPr>
            <a:xfrm>
              <a:off x="8711450" y="4553907"/>
              <a:ext cx="366451" cy="409475"/>
            </a:xfrm>
            <a:prstGeom prst="rect">
              <a:avLst/>
            </a:prstGeom>
            <a:noFill/>
            <a:ln>
              <a:noFill/>
            </a:ln>
          </p:spPr>
        </p:pic>
        <p:pic>
          <p:nvPicPr>
            <p:cNvPr id="276" name="Google Shape;276;p27"/>
            <p:cNvPicPr preferRelativeResize="0"/>
            <p:nvPr/>
          </p:nvPicPr>
          <p:blipFill rotWithShape="1">
            <a:blip r:embed="rId2">
              <a:alphaModFix/>
            </a:blip>
            <a:srcRect l="29102" t="54485" r="52758" b="19442"/>
            <a:stretch/>
          </p:blipFill>
          <p:spPr>
            <a:xfrm>
              <a:off x="101575" y="4399823"/>
              <a:ext cx="446375" cy="495875"/>
            </a:xfrm>
            <a:prstGeom prst="rect">
              <a:avLst/>
            </a:prstGeom>
            <a:noFill/>
            <a:ln>
              <a:noFill/>
            </a:ln>
          </p:spPr>
        </p:pic>
        <p:sp>
          <p:nvSpPr>
            <p:cNvPr id="277" name="Google Shape;277;p27"/>
            <p:cNvSpPr/>
            <p:nvPr/>
          </p:nvSpPr>
          <p:spPr>
            <a:xfrm>
              <a:off x="2386500" y="1919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7"/>
            <p:cNvGrpSpPr/>
            <p:nvPr/>
          </p:nvGrpSpPr>
          <p:grpSpPr>
            <a:xfrm flipH="1">
              <a:off x="8187450" y="-6125"/>
              <a:ext cx="1113399" cy="977725"/>
              <a:chOff x="-146050" y="-6125"/>
              <a:chExt cx="1113399" cy="977725"/>
            </a:xfrm>
          </p:grpSpPr>
          <p:sp>
            <p:nvSpPr>
              <p:cNvPr id="279" name="Google Shape;279;p27"/>
              <p:cNvSpPr/>
              <p:nvPr/>
            </p:nvSpPr>
            <p:spPr>
              <a:xfrm>
                <a:off x="269396" y="764000"/>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0" name="Google Shape;280;p27"/>
              <p:cNvPicPr preferRelativeResize="0"/>
              <p:nvPr/>
            </p:nvPicPr>
            <p:blipFill rotWithShape="1">
              <a:blip r:embed="rId3">
                <a:alphaModFix/>
              </a:blip>
              <a:srcRect l="27377" t="35445" r="27377" b="35448"/>
              <a:stretch/>
            </p:blipFill>
            <p:spPr>
              <a:xfrm>
                <a:off x="-146050" y="-6125"/>
                <a:ext cx="1113399" cy="553600"/>
              </a:xfrm>
              <a:prstGeom prst="rect">
                <a:avLst/>
              </a:prstGeom>
              <a:noFill/>
              <a:ln>
                <a:noFill/>
              </a:ln>
            </p:spPr>
          </p:pic>
        </p:grpSp>
        <p:pic>
          <p:nvPicPr>
            <p:cNvPr id="281" name="Google Shape;281;p27"/>
            <p:cNvPicPr preferRelativeResize="0"/>
            <p:nvPr/>
          </p:nvPicPr>
          <p:blipFill rotWithShape="1">
            <a:blip r:embed="rId3">
              <a:alphaModFix/>
            </a:blip>
            <a:srcRect l="27377" t="35445" r="27377" b="35448"/>
            <a:stretch/>
          </p:blipFill>
          <p:spPr>
            <a:xfrm flipH="1">
              <a:off x="-400175" y="3114975"/>
              <a:ext cx="1113399" cy="553600"/>
            </a:xfrm>
            <a:prstGeom prst="rect">
              <a:avLst/>
            </a:prstGeom>
            <a:noFill/>
            <a:ln>
              <a:noFill/>
            </a:ln>
          </p:spPr>
        </p:pic>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2"/>
        <p:cNvGrpSpPr/>
        <p:nvPr/>
      </p:nvGrpSpPr>
      <p:grpSpPr>
        <a:xfrm>
          <a:off x="0" y="0"/>
          <a:ext cx="0" cy="0"/>
          <a:chOff x="0" y="0"/>
          <a:chExt cx="0" cy="0"/>
        </a:xfrm>
      </p:grpSpPr>
      <p:grpSp>
        <p:nvGrpSpPr>
          <p:cNvPr id="283" name="Google Shape;283;p28"/>
          <p:cNvGrpSpPr/>
          <p:nvPr/>
        </p:nvGrpSpPr>
        <p:grpSpPr>
          <a:xfrm>
            <a:off x="0" y="224413"/>
            <a:ext cx="9544174" cy="4836738"/>
            <a:chOff x="0" y="224413"/>
            <a:chExt cx="9544174" cy="4836738"/>
          </a:xfrm>
        </p:grpSpPr>
        <p:pic>
          <p:nvPicPr>
            <p:cNvPr id="284" name="Google Shape;284;p28"/>
            <p:cNvPicPr preferRelativeResize="0"/>
            <p:nvPr/>
          </p:nvPicPr>
          <p:blipFill rotWithShape="1">
            <a:blip r:embed="rId2">
              <a:alphaModFix/>
            </a:blip>
            <a:srcRect l="27377" t="35445" r="27377" b="35448"/>
            <a:stretch/>
          </p:blipFill>
          <p:spPr>
            <a:xfrm>
              <a:off x="0" y="4507550"/>
              <a:ext cx="1113399" cy="553600"/>
            </a:xfrm>
            <a:prstGeom prst="rect">
              <a:avLst/>
            </a:prstGeom>
            <a:noFill/>
            <a:ln>
              <a:noFill/>
            </a:ln>
          </p:spPr>
        </p:pic>
        <p:pic>
          <p:nvPicPr>
            <p:cNvPr id="285" name="Google Shape;285;p28"/>
            <p:cNvPicPr preferRelativeResize="0"/>
            <p:nvPr/>
          </p:nvPicPr>
          <p:blipFill rotWithShape="1">
            <a:blip r:embed="rId2">
              <a:alphaModFix/>
            </a:blip>
            <a:srcRect l="27377" t="35445" r="27377" b="35448"/>
            <a:stretch/>
          </p:blipFill>
          <p:spPr>
            <a:xfrm>
              <a:off x="8430775" y="1322775"/>
              <a:ext cx="1113399" cy="553600"/>
            </a:xfrm>
            <a:prstGeom prst="rect">
              <a:avLst/>
            </a:prstGeom>
            <a:noFill/>
            <a:ln>
              <a:noFill/>
            </a:ln>
          </p:spPr>
        </p:pic>
        <p:pic>
          <p:nvPicPr>
            <p:cNvPr id="286" name="Google Shape;286;p28"/>
            <p:cNvPicPr preferRelativeResize="0"/>
            <p:nvPr/>
          </p:nvPicPr>
          <p:blipFill rotWithShape="1">
            <a:blip r:embed="rId3">
              <a:alphaModFix/>
            </a:blip>
            <a:srcRect l="32585" t="56491" r="52523" b="21979"/>
            <a:stretch/>
          </p:blipFill>
          <p:spPr>
            <a:xfrm>
              <a:off x="197425" y="2523257"/>
              <a:ext cx="366451" cy="409475"/>
            </a:xfrm>
            <a:prstGeom prst="rect">
              <a:avLst/>
            </a:prstGeom>
            <a:noFill/>
            <a:ln>
              <a:noFill/>
            </a:ln>
          </p:spPr>
        </p:pic>
        <p:pic>
          <p:nvPicPr>
            <p:cNvPr id="287" name="Google Shape;287;p28"/>
            <p:cNvPicPr preferRelativeResize="0"/>
            <p:nvPr/>
          </p:nvPicPr>
          <p:blipFill rotWithShape="1">
            <a:blip r:embed="rId3">
              <a:alphaModFix/>
            </a:blip>
            <a:srcRect l="47678" t="22433" r="37430" b="56036"/>
            <a:stretch/>
          </p:blipFill>
          <p:spPr>
            <a:xfrm>
              <a:off x="8510050" y="4507557"/>
              <a:ext cx="366451" cy="409475"/>
            </a:xfrm>
            <a:prstGeom prst="rect">
              <a:avLst/>
            </a:prstGeom>
            <a:noFill/>
            <a:ln>
              <a:noFill/>
            </a:ln>
          </p:spPr>
        </p:pic>
        <p:sp>
          <p:nvSpPr>
            <p:cNvPr id="288" name="Google Shape;288;p28"/>
            <p:cNvSpPr/>
            <p:nvPr/>
          </p:nvSpPr>
          <p:spPr>
            <a:xfrm>
              <a:off x="3276075" y="224413"/>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a:off x="276996" y="435688"/>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93"/>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94"/>
        <p:cNvGrpSpPr/>
        <p:nvPr/>
      </p:nvGrpSpPr>
      <p:grpSpPr>
        <a:xfrm>
          <a:off x="0" y="0"/>
          <a:ext cx="0" cy="0"/>
          <a:chOff x="0" y="0"/>
          <a:chExt cx="0" cy="0"/>
        </a:xfrm>
      </p:grpSpPr>
      <p:sp>
        <p:nvSpPr>
          <p:cNvPr id="295" name="Google Shape;295;p3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grpSp>
        <p:nvGrpSpPr>
          <p:cNvPr id="28" name="Google Shape;28;p4"/>
          <p:cNvGrpSpPr/>
          <p:nvPr/>
        </p:nvGrpSpPr>
        <p:grpSpPr>
          <a:xfrm>
            <a:off x="0" y="-77350"/>
            <a:ext cx="9061251" cy="5138500"/>
            <a:chOff x="0" y="-77350"/>
            <a:chExt cx="9061251" cy="5138500"/>
          </a:xfrm>
        </p:grpSpPr>
        <p:pic>
          <p:nvPicPr>
            <p:cNvPr id="29" name="Google Shape;29;p4"/>
            <p:cNvPicPr preferRelativeResize="0"/>
            <p:nvPr/>
          </p:nvPicPr>
          <p:blipFill rotWithShape="1">
            <a:blip r:embed="rId2">
              <a:alphaModFix/>
            </a:blip>
            <a:srcRect l="27377" t="35445" r="27377" b="35448"/>
            <a:stretch/>
          </p:blipFill>
          <p:spPr>
            <a:xfrm>
              <a:off x="0" y="4507550"/>
              <a:ext cx="1113399" cy="553600"/>
            </a:xfrm>
            <a:prstGeom prst="rect">
              <a:avLst/>
            </a:prstGeom>
            <a:noFill/>
            <a:ln>
              <a:noFill/>
            </a:ln>
          </p:spPr>
        </p:pic>
        <p:pic>
          <p:nvPicPr>
            <p:cNvPr id="30" name="Google Shape;30;p4"/>
            <p:cNvPicPr preferRelativeResize="0"/>
            <p:nvPr/>
          </p:nvPicPr>
          <p:blipFill rotWithShape="1">
            <a:blip r:embed="rId2">
              <a:alphaModFix/>
            </a:blip>
            <a:srcRect l="27377" t="35445" r="27377" b="35448"/>
            <a:stretch/>
          </p:blipFill>
          <p:spPr>
            <a:xfrm>
              <a:off x="6737425" y="-77350"/>
              <a:ext cx="1113399" cy="553600"/>
            </a:xfrm>
            <a:prstGeom prst="rect">
              <a:avLst/>
            </a:prstGeom>
            <a:noFill/>
            <a:ln>
              <a:noFill/>
            </a:ln>
          </p:spPr>
        </p:pic>
        <p:pic>
          <p:nvPicPr>
            <p:cNvPr id="31" name="Google Shape;31;p4"/>
            <p:cNvPicPr preferRelativeResize="0"/>
            <p:nvPr/>
          </p:nvPicPr>
          <p:blipFill rotWithShape="1">
            <a:blip r:embed="rId3">
              <a:alphaModFix/>
            </a:blip>
            <a:srcRect l="32585" t="56491" r="52523" b="21979"/>
            <a:stretch/>
          </p:blipFill>
          <p:spPr>
            <a:xfrm>
              <a:off x="197425" y="2523257"/>
              <a:ext cx="366451" cy="409475"/>
            </a:xfrm>
            <a:prstGeom prst="rect">
              <a:avLst/>
            </a:prstGeom>
            <a:noFill/>
            <a:ln>
              <a:noFill/>
            </a:ln>
          </p:spPr>
        </p:pic>
        <p:pic>
          <p:nvPicPr>
            <p:cNvPr id="32" name="Google Shape;32;p4"/>
            <p:cNvPicPr preferRelativeResize="0"/>
            <p:nvPr/>
          </p:nvPicPr>
          <p:blipFill rotWithShape="1">
            <a:blip r:embed="rId3">
              <a:alphaModFix/>
            </a:blip>
            <a:srcRect l="47678" t="22433" r="37430" b="56036"/>
            <a:stretch/>
          </p:blipFill>
          <p:spPr>
            <a:xfrm>
              <a:off x="8694800" y="2113782"/>
              <a:ext cx="366451" cy="409475"/>
            </a:xfrm>
            <a:prstGeom prst="rect">
              <a:avLst/>
            </a:prstGeom>
            <a:noFill/>
            <a:ln>
              <a:noFill/>
            </a:ln>
          </p:spPr>
        </p:pic>
        <p:sp>
          <p:nvSpPr>
            <p:cNvPr id="33" name="Google Shape;33;p4"/>
            <p:cNvSpPr/>
            <p:nvPr/>
          </p:nvSpPr>
          <p:spPr>
            <a:xfrm>
              <a:off x="3276075" y="224413"/>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4468346" y="4748238"/>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720000" y="539500"/>
            <a:ext cx="58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4"/>
          <p:cNvSpPr txBox="1">
            <a:spLocks noGrp="1"/>
          </p:cNvSpPr>
          <p:nvPr>
            <p:ph type="body" idx="1"/>
          </p:nvPr>
        </p:nvSpPr>
        <p:spPr>
          <a:xfrm>
            <a:off x="720000" y="1215750"/>
            <a:ext cx="6280500" cy="2080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Roboto Light"/>
              <a:buChar char="●"/>
              <a:defRPr sz="1200"/>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 name="Google Shape;39;p5"/>
          <p:cNvSpPr txBox="1">
            <a:spLocks noGrp="1"/>
          </p:cNvSpPr>
          <p:nvPr>
            <p:ph type="subTitle" idx="1"/>
          </p:nvPr>
        </p:nvSpPr>
        <p:spPr>
          <a:xfrm>
            <a:off x="6043503" y="3798973"/>
            <a:ext cx="2205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 name="Google Shape;40;p5"/>
          <p:cNvSpPr txBox="1">
            <a:spLocks noGrp="1"/>
          </p:cNvSpPr>
          <p:nvPr>
            <p:ph type="subTitle" idx="2"/>
          </p:nvPr>
        </p:nvSpPr>
        <p:spPr>
          <a:xfrm>
            <a:off x="2342893" y="3798973"/>
            <a:ext cx="2205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1" name="Google Shape;41;p5"/>
          <p:cNvSpPr txBox="1">
            <a:spLocks noGrp="1"/>
          </p:cNvSpPr>
          <p:nvPr>
            <p:ph type="subTitle" idx="3"/>
          </p:nvPr>
        </p:nvSpPr>
        <p:spPr>
          <a:xfrm>
            <a:off x="6043495" y="3589350"/>
            <a:ext cx="22059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Anton"/>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000"/>
              <a:buFont typeface="Anton"/>
              <a:buNone/>
              <a:defRPr sz="2000">
                <a:latin typeface="Anton"/>
                <a:ea typeface="Anton"/>
                <a:cs typeface="Anton"/>
                <a:sym typeface="Anton"/>
              </a:defRPr>
            </a:lvl2pPr>
            <a:lvl3pPr lvl="2" algn="ctr" rtl="0">
              <a:lnSpc>
                <a:spcPct val="100000"/>
              </a:lnSpc>
              <a:spcBef>
                <a:spcPts val="0"/>
              </a:spcBef>
              <a:spcAft>
                <a:spcPts val="0"/>
              </a:spcAft>
              <a:buSzPts val="2000"/>
              <a:buFont typeface="Anton"/>
              <a:buNone/>
              <a:defRPr sz="2000">
                <a:latin typeface="Anton"/>
                <a:ea typeface="Anton"/>
                <a:cs typeface="Anton"/>
                <a:sym typeface="Anton"/>
              </a:defRPr>
            </a:lvl3pPr>
            <a:lvl4pPr lvl="3" algn="ctr" rtl="0">
              <a:lnSpc>
                <a:spcPct val="100000"/>
              </a:lnSpc>
              <a:spcBef>
                <a:spcPts val="0"/>
              </a:spcBef>
              <a:spcAft>
                <a:spcPts val="0"/>
              </a:spcAft>
              <a:buSzPts val="2000"/>
              <a:buFont typeface="Anton"/>
              <a:buNone/>
              <a:defRPr sz="2000">
                <a:latin typeface="Anton"/>
                <a:ea typeface="Anton"/>
                <a:cs typeface="Anton"/>
                <a:sym typeface="Anton"/>
              </a:defRPr>
            </a:lvl4pPr>
            <a:lvl5pPr lvl="4" algn="ctr" rtl="0">
              <a:lnSpc>
                <a:spcPct val="100000"/>
              </a:lnSpc>
              <a:spcBef>
                <a:spcPts val="0"/>
              </a:spcBef>
              <a:spcAft>
                <a:spcPts val="0"/>
              </a:spcAft>
              <a:buSzPts val="2000"/>
              <a:buFont typeface="Anton"/>
              <a:buNone/>
              <a:defRPr sz="2000">
                <a:latin typeface="Anton"/>
                <a:ea typeface="Anton"/>
                <a:cs typeface="Anton"/>
                <a:sym typeface="Anton"/>
              </a:defRPr>
            </a:lvl5pPr>
            <a:lvl6pPr lvl="5" algn="ctr" rtl="0">
              <a:lnSpc>
                <a:spcPct val="100000"/>
              </a:lnSpc>
              <a:spcBef>
                <a:spcPts val="0"/>
              </a:spcBef>
              <a:spcAft>
                <a:spcPts val="0"/>
              </a:spcAft>
              <a:buSzPts val="2000"/>
              <a:buFont typeface="Anton"/>
              <a:buNone/>
              <a:defRPr sz="2000">
                <a:latin typeface="Anton"/>
                <a:ea typeface="Anton"/>
                <a:cs typeface="Anton"/>
                <a:sym typeface="Anton"/>
              </a:defRPr>
            </a:lvl6pPr>
            <a:lvl7pPr lvl="6" algn="ctr" rtl="0">
              <a:lnSpc>
                <a:spcPct val="100000"/>
              </a:lnSpc>
              <a:spcBef>
                <a:spcPts val="0"/>
              </a:spcBef>
              <a:spcAft>
                <a:spcPts val="0"/>
              </a:spcAft>
              <a:buSzPts val="2000"/>
              <a:buFont typeface="Anton"/>
              <a:buNone/>
              <a:defRPr sz="2000">
                <a:latin typeface="Anton"/>
                <a:ea typeface="Anton"/>
                <a:cs typeface="Anton"/>
                <a:sym typeface="Anton"/>
              </a:defRPr>
            </a:lvl7pPr>
            <a:lvl8pPr lvl="7" algn="ctr" rtl="0">
              <a:lnSpc>
                <a:spcPct val="100000"/>
              </a:lnSpc>
              <a:spcBef>
                <a:spcPts val="0"/>
              </a:spcBef>
              <a:spcAft>
                <a:spcPts val="0"/>
              </a:spcAft>
              <a:buSzPts val="2000"/>
              <a:buFont typeface="Anton"/>
              <a:buNone/>
              <a:defRPr sz="2000">
                <a:latin typeface="Anton"/>
                <a:ea typeface="Anton"/>
                <a:cs typeface="Anton"/>
                <a:sym typeface="Anton"/>
              </a:defRPr>
            </a:lvl8pPr>
            <a:lvl9pPr lvl="8" algn="ctr" rtl="0">
              <a:lnSpc>
                <a:spcPct val="100000"/>
              </a:lnSpc>
              <a:spcBef>
                <a:spcPts val="0"/>
              </a:spcBef>
              <a:spcAft>
                <a:spcPts val="0"/>
              </a:spcAft>
              <a:buSzPts val="2000"/>
              <a:buFont typeface="Anton"/>
              <a:buNone/>
              <a:defRPr sz="2000">
                <a:latin typeface="Anton"/>
                <a:ea typeface="Anton"/>
                <a:cs typeface="Anton"/>
                <a:sym typeface="Anton"/>
              </a:defRPr>
            </a:lvl9pPr>
          </a:lstStyle>
          <a:p>
            <a:endParaRPr/>
          </a:p>
        </p:txBody>
      </p:sp>
      <p:sp>
        <p:nvSpPr>
          <p:cNvPr id="42" name="Google Shape;42;p5"/>
          <p:cNvSpPr txBox="1">
            <a:spLocks noGrp="1"/>
          </p:cNvSpPr>
          <p:nvPr>
            <p:ph type="subTitle" idx="4"/>
          </p:nvPr>
        </p:nvSpPr>
        <p:spPr>
          <a:xfrm>
            <a:off x="2342695" y="3589350"/>
            <a:ext cx="22059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Anton"/>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000"/>
              <a:buFont typeface="Anton"/>
              <a:buNone/>
              <a:defRPr sz="2000">
                <a:latin typeface="Anton"/>
                <a:ea typeface="Anton"/>
                <a:cs typeface="Anton"/>
                <a:sym typeface="Anton"/>
              </a:defRPr>
            </a:lvl2pPr>
            <a:lvl3pPr lvl="2" algn="ctr" rtl="0">
              <a:lnSpc>
                <a:spcPct val="100000"/>
              </a:lnSpc>
              <a:spcBef>
                <a:spcPts val="0"/>
              </a:spcBef>
              <a:spcAft>
                <a:spcPts val="0"/>
              </a:spcAft>
              <a:buSzPts val="2000"/>
              <a:buFont typeface="Anton"/>
              <a:buNone/>
              <a:defRPr sz="2000">
                <a:latin typeface="Anton"/>
                <a:ea typeface="Anton"/>
                <a:cs typeface="Anton"/>
                <a:sym typeface="Anton"/>
              </a:defRPr>
            </a:lvl3pPr>
            <a:lvl4pPr lvl="3" algn="ctr" rtl="0">
              <a:lnSpc>
                <a:spcPct val="100000"/>
              </a:lnSpc>
              <a:spcBef>
                <a:spcPts val="0"/>
              </a:spcBef>
              <a:spcAft>
                <a:spcPts val="0"/>
              </a:spcAft>
              <a:buSzPts val="2000"/>
              <a:buFont typeface="Anton"/>
              <a:buNone/>
              <a:defRPr sz="2000">
                <a:latin typeface="Anton"/>
                <a:ea typeface="Anton"/>
                <a:cs typeface="Anton"/>
                <a:sym typeface="Anton"/>
              </a:defRPr>
            </a:lvl4pPr>
            <a:lvl5pPr lvl="4" algn="ctr" rtl="0">
              <a:lnSpc>
                <a:spcPct val="100000"/>
              </a:lnSpc>
              <a:spcBef>
                <a:spcPts val="0"/>
              </a:spcBef>
              <a:spcAft>
                <a:spcPts val="0"/>
              </a:spcAft>
              <a:buSzPts val="2000"/>
              <a:buFont typeface="Anton"/>
              <a:buNone/>
              <a:defRPr sz="2000">
                <a:latin typeface="Anton"/>
                <a:ea typeface="Anton"/>
                <a:cs typeface="Anton"/>
                <a:sym typeface="Anton"/>
              </a:defRPr>
            </a:lvl5pPr>
            <a:lvl6pPr lvl="5" algn="ctr" rtl="0">
              <a:lnSpc>
                <a:spcPct val="100000"/>
              </a:lnSpc>
              <a:spcBef>
                <a:spcPts val="0"/>
              </a:spcBef>
              <a:spcAft>
                <a:spcPts val="0"/>
              </a:spcAft>
              <a:buSzPts val="2000"/>
              <a:buFont typeface="Anton"/>
              <a:buNone/>
              <a:defRPr sz="2000">
                <a:latin typeface="Anton"/>
                <a:ea typeface="Anton"/>
                <a:cs typeface="Anton"/>
                <a:sym typeface="Anton"/>
              </a:defRPr>
            </a:lvl6pPr>
            <a:lvl7pPr lvl="6" algn="ctr" rtl="0">
              <a:lnSpc>
                <a:spcPct val="100000"/>
              </a:lnSpc>
              <a:spcBef>
                <a:spcPts val="0"/>
              </a:spcBef>
              <a:spcAft>
                <a:spcPts val="0"/>
              </a:spcAft>
              <a:buSzPts val="2000"/>
              <a:buFont typeface="Anton"/>
              <a:buNone/>
              <a:defRPr sz="2000">
                <a:latin typeface="Anton"/>
                <a:ea typeface="Anton"/>
                <a:cs typeface="Anton"/>
                <a:sym typeface="Anton"/>
              </a:defRPr>
            </a:lvl7pPr>
            <a:lvl8pPr lvl="7" algn="ctr" rtl="0">
              <a:lnSpc>
                <a:spcPct val="100000"/>
              </a:lnSpc>
              <a:spcBef>
                <a:spcPts val="0"/>
              </a:spcBef>
              <a:spcAft>
                <a:spcPts val="0"/>
              </a:spcAft>
              <a:buSzPts val="2000"/>
              <a:buFont typeface="Anton"/>
              <a:buNone/>
              <a:defRPr sz="2000">
                <a:latin typeface="Anton"/>
                <a:ea typeface="Anton"/>
                <a:cs typeface="Anton"/>
                <a:sym typeface="Anton"/>
              </a:defRPr>
            </a:lvl8pPr>
            <a:lvl9pPr lvl="8" algn="ctr" rtl="0">
              <a:lnSpc>
                <a:spcPct val="100000"/>
              </a:lnSpc>
              <a:spcBef>
                <a:spcPts val="0"/>
              </a:spcBef>
              <a:spcAft>
                <a:spcPts val="0"/>
              </a:spcAft>
              <a:buSzPts val="2000"/>
              <a:buFont typeface="Anton"/>
              <a:buNone/>
              <a:defRPr sz="2000">
                <a:latin typeface="Anton"/>
                <a:ea typeface="Anton"/>
                <a:cs typeface="Anton"/>
                <a:sym typeface="Anton"/>
              </a:defRPr>
            </a:lvl9pPr>
          </a:lstStyle>
          <a:p>
            <a:endParaRPr/>
          </a:p>
        </p:txBody>
      </p:sp>
      <p:grpSp>
        <p:nvGrpSpPr>
          <p:cNvPr id="43" name="Google Shape;43;p5"/>
          <p:cNvGrpSpPr/>
          <p:nvPr/>
        </p:nvGrpSpPr>
        <p:grpSpPr>
          <a:xfrm>
            <a:off x="-513775" y="0"/>
            <a:ext cx="9657774" cy="5031832"/>
            <a:chOff x="-513775" y="0"/>
            <a:chExt cx="9657774" cy="5031832"/>
          </a:xfrm>
        </p:grpSpPr>
        <p:pic>
          <p:nvPicPr>
            <p:cNvPr id="44" name="Google Shape;44;p5"/>
            <p:cNvPicPr preferRelativeResize="0"/>
            <p:nvPr/>
          </p:nvPicPr>
          <p:blipFill rotWithShape="1">
            <a:blip r:embed="rId2">
              <a:alphaModFix/>
            </a:blip>
            <a:srcRect l="32585" t="56491" r="52523" b="21979"/>
            <a:stretch/>
          </p:blipFill>
          <p:spPr>
            <a:xfrm>
              <a:off x="8709625" y="4458995"/>
              <a:ext cx="366451" cy="409475"/>
            </a:xfrm>
            <a:prstGeom prst="rect">
              <a:avLst/>
            </a:prstGeom>
            <a:noFill/>
            <a:ln>
              <a:noFill/>
            </a:ln>
          </p:spPr>
        </p:pic>
        <p:pic>
          <p:nvPicPr>
            <p:cNvPr id="45" name="Google Shape;45;p5"/>
            <p:cNvPicPr preferRelativeResize="0"/>
            <p:nvPr/>
          </p:nvPicPr>
          <p:blipFill rotWithShape="1">
            <a:blip r:embed="rId3">
              <a:alphaModFix/>
            </a:blip>
            <a:srcRect l="27377" t="35445" r="27377" b="35448"/>
            <a:stretch/>
          </p:blipFill>
          <p:spPr>
            <a:xfrm>
              <a:off x="-513775" y="2911775"/>
              <a:ext cx="1113399" cy="553600"/>
            </a:xfrm>
            <a:prstGeom prst="rect">
              <a:avLst/>
            </a:prstGeom>
            <a:noFill/>
            <a:ln>
              <a:noFill/>
            </a:ln>
          </p:spPr>
        </p:pic>
        <p:pic>
          <p:nvPicPr>
            <p:cNvPr id="46" name="Google Shape;46;p5"/>
            <p:cNvPicPr preferRelativeResize="0"/>
            <p:nvPr/>
          </p:nvPicPr>
          <p:blipFill rotWithShape="1">
            <a:blip r:embed="rId2">
              <a:alphaModFix/>
            </a:blip>
            <a:srcRect l="47678" t="22433" r="37430" b="56036"/>
            <a:stretch/>
          </p:blipFill>
          <p:spPr>
            <a:xfrm>
              <a:off x="8203800" y="4622357"/>
              <a:ext cx="366451" cy="409475"/>
            </a:xfrm>
            <a:prstGeom prst="rect">
              <a:avLst/>
            </a:prstGeom>
            <a:noFill/>
            <a:ln>
              <a:noFill/>
            </a:ln>
          </p:spPr>
        </p:pic>
        <p:sp>
          <p:nvSpPr>
            <p:cNvPr id="47" name="Google Shape;47;p5"/>
            <p:cNvSpPr/>
            <p:nvPr/>
          </p:nvSpPr>
          <p:spPr>
            <a:xfrm>
              <a:off x="2386500" y="1919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6187646" y="173000"/>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5"/>
            <p:cNvPicPr preferRelativeResize="0"/>
            <p:nvPr/>
          </p:nvPicPr>
          <p:blipFill rotWithShape="1">
            <a:blip r:embed="rId3">
              <a:alphaModFix/>
            </a:blip>
            <a:srcRect l="27377" t="35445" r="27377" b="35448"/>
            <a:stretch/>
          </p:blipFill>
          <p:spPr>
            <a:xfrm>
              <a:off x="8030600" y="0"/>
              <a:ext cx="1113399" cy="553600"/>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grpSp>
        <p:nvGrpSpPr>
          <p:cNvPr id="51" name="Google Shape;51;p6"/>
          <p:cNvGrpSpPr/>
          <p:nvPr/>
        </p:nvGrpSpPr>
        <p:grpSpPr>
          <a:xfrm>
            <a:off x="164500" y="-194225"/>
            <a:ext cx="8854879" cy="5247225"/>
            <a:chOff x="164500" y="-194225"/>
            <a:chExt cx="8854879" cy="5247225"/>
          </a:xfrm>
        </p:grpSpPr>
        <p:pic>
          <p:nvPicPr>
            <p:cNvPr id="52" name="Google Shape;52;p6"/>
            <p:cNvPicPr preferRelativeResize="0"/>
            <p:nvPr/>
          </p:nvPicPr>
          <p:blipFill rotWithShape="1">
            <a:blip r:embed="rId2">
              <a:alphaModFix/>
            </a:blip>
            <a:srcRect l="32585" t="56491" r="52523" b="21979"/>
            <a:stretch/>
          </p:blipFill>
          <p:spPr>
            <a:xfrm>
              <a:off x="164500" y="4604007"/>
              <a:ext cx="366451" cy="409475"/>
            </a:xfrm>
            <a:prstGeom prst="rect">
              <a:avLst/>
            </a:prstGeom>
            <a:noFill/>
            <a:ln>
              <a:noFill/>
            </a:ln>
          </p:spPr>
        </p:pic>
        <p:pic>
          <p:nvPicPr>
            <p:cNvPr id="53" name="Google Shape;53;p6"/>
            <p:cNvPicPr preferRelativeResize="0"/>
            <p:nvPr/>
          </p:nvPicPr>
          <p:blipFill rotWithShape="1">
            <a:blip r:embed="rId3">
              <a:alphaModFix/>
            </a:blip>
            <a:srcRect l="27377" t="35445" r="27377" b="35448"/>
            <a:stretch/>
          </p:blipFill>
          <p:spPr>
            <a:xfrm>
              <a:off x="4277975" y="-194225"/>
              <a:ext cx="1113399" cy="553600"/>
            </a:xfrm>
            <a:prstGeom prst="rect">
              <a:avLst/>
            </a:prstGeom>
            <a:noFill/>
            <a:ln>
              <a:noFill/>
            </a:ln>
          </p:spPr>
        </p:pic>
        <p:pic>
          <p:nvPicPr>
            <p:cNvPr id="54" name="Google Shape;54;p6"/>
            <p:cNvPicPr preferRelativeResize="0"/>
            <p:nvPr/>
          </p:nvPicPr>
          <p:blipFill rotWithShape="1">
            <a:blip r:embed="rId2">
              <a:alphaModFix/>
            </a:blip>
            <a:srcRect l="47678" t="22433" r="37430" b="56036"/>
            <a:stretch/>
          </p:blipFill>
          <p:spPr>
            <a:xfrm>
              <a:off x="6854350" y="91032"/>
              <a:ext cx="366451" cy="409475"/>
            </a:xfrm>
            <a:prstGeom prst="rect">
              <a:avLst/>
            </a:prstGeom>
            <a:noFill/>
            <a:ln>
              <a:noFill/>
            </a:ln>
          </p:spPr>
        </p:pic>
        <p:pic>
          <p:nvPicPr>
            <p:cNvPr id="55" name="Google Shape;55;p6"/>
            <p:cNvPicPr preferRelativeResize="0"/>
            <p:nvPr/>
          </p:nvPicPr>
          <p:blipFill rotWithShape="1">
            <a:blip r:embed="rId4">
              <a:alphaModFix/>
            </a:blip>
            <a:srcRect l="52551" t="54471" r="26951" b="19842"/>
            <a:stretch/>
          </p:blipFill>
          <p:spPr>
            <a:xfrm>
              <a:off x="8514978" y="4564475"/>
              <a:ext cx="504401" cy="488525"/>
            </a:xfrm>
            <a:prstGeom prst="rect">
              <a:avLst/>
            </a:prstGeom>
            <a:noFill/>
            <a:ln>
              <a:noFill/>
            </a:ln>
          </p:spPr>
        </p:pic>
        <p:sp>
          <p:nvSpPr>
            <p:cNvPr id="56" name="Google Shape;56;p6"/>
            <p:cNvSpPr/>
            <p:nvPr/>
          </p:nvSpPr>
          <p:spPr>
            <a:xfrm>
              <a:off x="8925175" y="42769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181146" y="4023113"/>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58;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9"/>
        <p:cNvGrpSpPr/>
        <p:nvPr/>
      </p:nvGrpSpPr>
      <p:grpSpPr>
        <a:xfrm>
          <a:off x="0" y="0"/>
          <a:ext cx="0" cy="0"/>
          <a:chOff x="0" y="0"/>
          <a:chExt cx="0" cy="0"/>
        </a:xfrm>
      </p:grpSpPr>
      <p:grpSp>
        <p:nvGrpSpPr>
          <p:cNvPr id="60" name="Google Shape;60;p7"/>
          <p:cNvGrpSpPr/>
          <p:nvPr/>
        </p:nvGrpSpPr>
        <p:grpSpPr>
          <a:xfrm>
            <a:off x="0" y="-37750"/>
            <a:ext cx="9082524" cy="4918550"/>
            <a:chOff x="0" y="-37750"/>
            <a:chExt cx="9082524" cy="4918550"/>
          </a:xfrm>
        </p:grpSpPr>
        <p:pic>
          <p:nvPicPr>
            <p:cNvPr id="61" name="Google Shape;61;p7"/>
            <p:cNvPicPr preferRelativeResize="0"/>
            <p:nvPr/>
          </p:nvPicPr>
          <p:blipFill rotWithShape="1">
            <a:blip r:embed="rId2">
              <a:alphaModFix/>
            </a:blip>
            <a:srcRect l="27377" t="35445" r="27377" b="35448"/>
            <a:stretch/>
          </p:blipFill>
          <p:spPr>
            <a:xfrm>
              <a:off x="0" y="-37750"/>
              <a:ext cx="1113399" cy="553600"/>
            </a:xfrm>
            <a:prstGeom prst="rect">
              <a:avLst/>
            </a:prstGeom>
            <a:noFill/>
            <a:ln>
              <a:noFill/>
            </a:ln>
          </p:spPr>
        </p:pic>
        <p:sp>
          <p:nvSpPr>
            <p:cNvPr id="62" name="Google Shape;62;p7"/>
            <p:cNvSpPr/>
            <p:nvPr/>
          </p:nvSpPr>
          <p:spPr>
            <a:xfrm>
              <a:off x="2386500" y="1919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a:off x="8645396" y="191950"/>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 name="Google Shape;64;p7"/>
            <p:cNvPicPr preferRelativeResize="0"/>
            <p:nvPr/>
          </p:nvPicPr>
          <p:blipFill rotWithShape="1">
            <a:blip r:embed="rId2">
              <a:alphaModFix/>
            </a:blip>
            <a:srcRect l="27377" t="35445" r="27377" b="35448"/>
            <a:stretch/>
          </p:blipFill>
          <p:spPr>
            <a:xfrm>
              <a:off x="7969125" y="4327200"/>
              <a:ext cx="1113399" cy="553600"/>
            </a:xfrm>
            <a:prstGeom prst="rect">
              <a:avLst/>
            </a:prstGeom>
            <a:noFill/>
            <a:ln>
              <a:noFill/>
            </a:ln>
          </p:spPr>
        </p:pic>
      </p:grpSp>
      <p:sp>
        <p:nvSpPr>
          <p:cNvPr id="65" name="Google Shape;65;p7"/>
          <p:cNvSpPr txBox="1">
            <a:spLocks noGrp="1"/>
          </p:cNvSpPr>
          <p:nvPr>
            <p:ph type="title"/>
          </p:nvPr>
        </p:nvSpPr>
        <p:spPr>
          <a:xfrm>
            <a:off x="4059463" y="848175"/>
            <a:ext cx="4142100" cy="1179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 name="Google Shape;66;p7"/>
          <p:cNvSpPr txBox="1">
            <a:spLocks noGrp="1"/>
          </p:cNvSpPr>
          <p:nvPr>
            <p:ph type="subTitle" idx="1"/>
          </p:nvPr>
        </p:nvSpPr>
        <p:spPr>
          <a:xfrm>
            <a:off x="4059463" y="2079225"/>
            <a:ext cx="4142100" cy="221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Robo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67" name="Google Shape;67;p7"/>
          <p:cNvSpPr>
            <a:spLocks noGrp="1"/>
          </p:cNvSpPr>
          <p:nvPr>
            <p:ph type="pic" idx="2"/>
          </p:nvPr>
        </p:nvSpPr>
        <p:spPr>
          <a:xfrm>
            <a:off x="942438" y="954350"/>
            <a:ext cx="2911800" cy="3144600"/>
          </a:xfrm>
          <a:prstGeom prst="roundRect">
            <a:avLst>
              <a:gd name="adj" fmla="val 9799"/>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8"/>
        <p:cNvGrpSpPr/>
        <p:nvPr/>
      </p:nvGrpSpPr>
      <p:grpSpPr>
        <a:xfrm>
          <a:off x="0" y="0"/>
          <a:ext cx="0" cy="0"/>
          <a:chOff x="0" y="0"/>
          <a:chExt cx="0" cy="0"/>
        </a:xfrm>
      </p:grpSpPr>
      <p:grpSp>
        <p:nvGrpSpPr>
          <p:cNvPr id="69" name="Google Shape;69;p8"/>
          <p:cNvGrpSpPr/>
          <p:nvPr/>
        </p:nvGrpSpPr>
        <p:grpSpPr>
          <a:xfrm>
            <a:off x="164500" y="0"/>
            <a:ext cx="6752125" cy="5013480"/>
            <a:chOff x="164500" y="0"/>
            <a:chExt cx="6752125" cy="5013480"/>
          </a:xfrm>
        </p:grpSpPr>
        <p:pic>
          <p:nvPicPr>
            <p:cNvPr id="70" name="Google Shape;70;p8"/>
            <p:cNvPicPr preferRelativeResize="0"/>
            <p:nvPr/>
          </p:nvPicPr>
          <p:blipFill rotWithShape="1">
            <a:blip r:embed="rId2">
              <a:alphaModFix/>
            </a:blip>
            <a:srcRect l="32585" t="53570" r="50466" b="21978"/>
            <a:stretch/>
          </p:blipFill>
          <p:spPr>
            <a:xfrm>
              <a:off x="164500" y="4548456"/>
              <a:ext cx="417075" cy="465024"/>
            </a:xfrm>
            <a:prstGeom prst="rect">
              <a:avLst/>
            </a:prstGeom>
            <a:noFill/>
            <a:ln>
              <a:noFill/>
            </a:ln>
          </p:spPr>
        </p:pic>
        <p:sp>
          <p:nvSpPr>
            <p:cNvPr id="71" name="Google Shape;71;p8"/>
            <p:cNvSpPr/>
            <p:nvPr/>
          </p:nvSpPr>
          <p:spPr>
            <a:xfrm>
              <a:off x="237700" y="3298325"/>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a:off x="581571" y="244175"/>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 name="Google Shape;73;p8"/>
            <p:cNvPicPr preferRelativeResize="0"/>
            <p:nvPr/>
          </p:nvPicPr>
          <p:blipFill rotWithShape="1">
            <a:blip r:embed="rId3">
              <a:alphaModFix/>
            </a:blip>
            <a:srcRect l="27377" t="35445" r="27377" b="35448"/>
            <a:stretch/>
          </p:blipFill>
          <p:spPr>
            <a:xfrm>
              <a:off x="3425775" y="0"/>
              <a:ext cx="1113399" cy="553600"/>
            </a:xfrm>
            <a:prstGeom prst="rect">
              <a:avLst/>
            </a:prstGeom>
            <a:noFill/>
            <a:ln>
              <a:noFill/>
            </a:ln>
          </p:spPr>
        </p:pic>
        <p:sp>
          <p:nvSpPr>
            <p:cNvPr id="74" name="Google Shape;74;p8"/>
            <p:cNvSpPr/>
            <p:nvPr/>
          </p:nvSpPr>
          <p:spPr>
            <a:xfrm>
              <a:off x="6822425" y="350125"/>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8"/>
          <p:cNvSpPr txBox="1">
            <a:spLocks noGrp="1"/>
          </p:cNvSpPr>
          <p:nvPr>
            <p:ph type="title"/>
          </p:nvPr>
        </p:nvSpPr>
        <p:spPr>
          <a:xfrm>
            <a:off x="1232425" y="1324650"/>
            <a:ext cx="3733500" cy="2494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6"/>
        <p:cNvGrpSpPr/>
        <p:nvPr/>
      </p:nvGrpSpPr>
      <p:grpSpPr>
        <a:xfrm>
          <a:off x="0" y="0"/>
          <a:ext cx="0" cy="0"/>
          <a:chOff x="0" y="0"/>
          <a:chExt cx="0" cy="0"/>
        </a:xfrm>
      </p:grpSpPr>
      <p:grpSp>
        <p:nvGrpSpPr>
          <p:cNvPr id="77" name="Google Shape;77;p9"/>
          <p:cNvGrpSpPr/>
          <p:nvPr/>
        </p:nvGrpSpPr>
        <p:grpSpPr>
          <a:xfrm>
            <a:off x="224225" y="252050"/>
            <a:ext cx="8848229" cy="4664588"/>
            <a:chOff x="224225" y="252050"/>
            <a:chExt cx="8848229" cy="4664588"/>
          </a:xfrm>
        </p:grpSpPr>
        <p:pic>
          <p:nvPicPr>
            <p:cNvPr id="78" name="Google Shape;78;p9"/>
            <p:cNvPicPr preferRelativeResize="0"/>
            <p:nvPr/>
          </p:nvPicPr>
          <p:blipFill rotWithShape="1">
            <a:blip r:embed="rId2">
              <a:alphaModFix/>
            </a:blip>
            <a:srcRect l="32585" t="56491" r="52523" b="21979"/>
            <a:stretch/>
          </p:blipFill>
          <p:spPr>
            <a:xfrm>
              <a:off x="224225" y="1987307"/>
              <a:ext cx="366451" cy="409475"/>
            </a:xfrm>
            <a:prstGeom prst="rect">
              <a:avLst/>
            </a:prstGeom>
            <a:noFill/>
            <a:ln>
              <a:noFill/>
            </a:ln>
          </p:spPr>
        </p:pic>
        <p:pic>
          <p:nvPicPr>
            <p:cNvPr id="79" name="Google Shape;79;p9"/>
            <p:cNvPicPr preferRelativeResize="0"/>
            <p:nvPr/>
          </p:nvPicPr>
          <p:blipFill rotWithShape="1">
            <a:blip r:embed="rId3">
              <a:alphaModFix/>
            </a:blip>
            <a:srcRect l="52551" t="54471" r="26951" b="19842"/>
            <a:stretch/>
          </p:blipFill>
          <p:spPr>
            <a:xfrm>
              <a:off x="8568053" y="3887825"/>
              <a:ext cx="504401" cy="488525"/>
            </a:xfrm>
            <a:prstGeom prst="rect">
              <a:avLst/>
            </a:prstGeom>
            <a:noFill/>
            <a:ln>
              <a:noFill/>
            </a:ln>
          </p:spPr>
        </p:pic>
        <p:sp>
          <p:nvSpPr>
            <p:cNvPr id="80" name="Google Shape;80;p9"/>
            <p:cNvSpPr/>
            <p:nvPr/>
          </p:nvSpPr>
          <p:spPr>
            <a:xfrm>
              <a:off x="5293400" y="252050"/>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a:off x="4620596" y="4709038"/>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a:off x="360350" y="47657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9"/>
          <p:cNvSpPr txBox="1">
            <a:spLocks noGrp="1"/>
          </p:cNvSpPr>
          <p:nvPr>
            <p:ph type="title"/>
          </p:nvPr>
        </p:nvSpPr>
        <p:spPr>
          <a:xfrm>
            <a:off x="820100" y="1897525"/>
            <a:ext cx="4528200" cy="1723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4" name="Google Shape;84;p9"/>
          <p:cNvSpPr txBox="1">
            <a:spLocks noGrp="1"/>
          </p:cNvSpPr>
          <p:nvPr>
            <p:ph type="subTitle" idx="1"/>
          </p:nvPr>
        </p:nvSpPr>
        <p:spPr>
          <a:xfrm>
            <a:off x="820100" y="3544475"/>
            <a:ext cx="4528200" cy="671100"/>
          </a:xfrm>
          <a:prstGeom prst="rect">
            <a:avLst/>
          </a:prstGeom>
          <a:solidFill>
            <a:schemeClr val="accent3"/>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5"/>
        <p:cNvGrpSpPr/>
        <p:nvPr/>
      </p:nvGrpSpPr>
      <p:grpSpPr>
        <a:xfrm>
          <a:off x="0" y="0"/>
          <a:ext cx="0" cy="0"/>
          <a:chOff x="0" y="0"/>
          <a:chExt cx="0" cy="0"/>
        </a:xfrm>
      </p:grpSpPr>
      <p:sp>
        <p:nvSpPr>
          <p:cNvPr id="86" name="Google Shape;86;p10"/>
          <p:cNvSpPr>
            <a:spLocks noGrp="1"/>
          </p:cNvSpPr>
          <p:nvPr>
            <p:ph type="pic" idx="2"/>
          </p:nvPr>
        </p:nvSpPr>
        <p:spPr>
          <a:xfrm>
            <a:off x="25" y="0"/>
            <a:ext cx="9144000" cy="5143500"/>
          </a:xfrm>
          <a:prstGeom prst="roundRect">
            <a:avLst>
              <a:gd name="adj" fmla="val 0"/>
            </a:avLst>
          </a:prstGeom>
          <a:noFill/>
          <a:ln>
            <a:noFill/>
          </a:ln>
        </p:spPr>
      </p:sp>
      <p:sp>
        <p:nvSpPr>
          <p:cNvPr id="87" name="Google Shape;87;p10"/>
          <p:cNvSpPr txBox="1">
            <a:spLocks noGrp="1"/>
          </p:cNvSpPr>
          <p:nvPr>
            <p:ph type="title"/>
          </p:nvPr>
        </p:nvSpPr>
        <p:spPr>
          <a:xfrm>
            <a:off x="1157700" y="3907575"/>
            <a:ext cx="6828600" cy="696300"/>
          </a:xfrm>
          <a:prstGeom prst="rect">
            <a:avLst/>
          </a:prstGeom>
          <a:solidFill>
            <a:schemeClr val="dk1"/>
          </a:solidFill>
        </p:spPr>
        <p:txBody>
          <a:bodyPr spcFirstLastPara="1" wrap="square" lIns="91425" tIns="91425" rIns="91425" bIns="91425" anchor="t" anchorCtr="0">
            <a:noAutofit/>
          </a:bodyPr>
          <a:lstStyle>
            <a:lvl1pPr lvl="0" algn="ctr" rtl="0">
              <a:spcBef>
                <a:spcPts val="0"/>
              </a:spcBef>
              <a:spcAft>
                <a:spcPts val="0"/>
              </a:spcAft>
              <a:buSzPts val="3500"/>
              <a:buNone/>
              <a:defRPr>
                <a:solidFill>
                  <a:schemeClr val="accent2"/>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1pPr>
            <a:lvl2pPr lvl="1"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2pPr>
            <a:lvl3pPr lvl="2"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3pPr>
            <a:lvl4pPr lvl="3"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4pPr>
            <a:lvl5pPr lvl="4"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5pPr>
            <a:lvl6pPr lvl="5"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6pPr>
            <a:lvl7pPr lvl="6"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7pPr>
            <a:lvl8pPr lvl="7"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8pPr>
            <a:lvl9pPr lvl="8"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71" r:id="rId22"/>
    <p:sldLayoutId id="2147483672" r:id="rId23"/>
    <p:sldLayoutId id="2147483673" r:id="rId24"/>
    <p:sldLayoutId id="2147483674"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90"/>
        <p:cNvGrpSpPr/>
        <p:nvPr/>
      </p:nvGrpSpPr>
      <p:grpSpPr>
        <a:xfrm>
          <a:off x="0" y="0"/>
          <a:ext cx="0" cy="0"/>
          <a:chOff x="0" y="0"/>
          <a:chExt cx="0" cy="0"/>
        </a:xfrm>
      </p:grpSpPr>
      <p:sp>
        <p:nvSpPr>
          <p:cNvPr id="291" name="Google Shape;291;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92" name="Google Shape;292;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4.xml"/><Relationship Id="rId1" Type="http://schemas.openxmlformats.org/officeDocument/2006/relationships/slideLayout" Target="../slideLayouts/slideLayout22.xml"/><Relationship Id="rId5" Type="http://schemas.openxmlformats.org/officeDocument/2006/relationships/image" Target="../media/image23.png"/><Relationship Id="rId4" Type="http://schemas.openxmlformats.org/officeDocument/2006/relationships/hyperlink" Target="https://docs.google.com/spreadsheets/d/17If0IiqU6q9UlZzxAmj8Ip9Pw7FH2vQGLpSV6cGhZWI/copy"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3.xml"/><Relationship Id="rId5" Type="http://schemas.openxmlformats.org/officeDocument/2006/relationships/image" Target="../media/image1.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freepik.com/free-psd/gradient-marketing-strategy-instagram-posts_43166443.htm/?utm_source=slidesgo_template&amp;utm_medium=referral-link&amp;utm_campaign=sg_resources&amp;utm_content=freepik" TargetMode="External"/><Relationship Id="rId7"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35.xml.rels><?xml version="1.0" encoding="UTF-8" standalone="yes"?>
<Relationships xmlns="http://schemas.openxmlformats.org/package/2006/relationships"><Relationship Id="rId8" Type="http://schemas.openxmlformats.org/officeDocument/2006/relationships/hyperlink" Target="https://www.freepik.com/free-photo/young-person-during-intership_23668931.htm/?utm_source=slidesgo_template&amp;utm_medium=referral-link&amp;utm_campaign=sg_resources&amp;utm_content=freepik" TargetMode="External"/><Relationship Id="rId3" Type="http://schemas.openxmlformats.org/officeDocument/2006/relationships/hyperlink" Target="https://www.freepik.com/free-psd/gradient-marketing-strategy-instagram-posts_43166443.htm/?utm_source=slidesgo_template&amp;utm_medium=referral-link&amp;utm_campaign=sg_resources&amp;utm_content=freepik" TargetMode="External"/><Relationship Id="rId7" Type="http://schemas.openxmlformats.org/officeDocument/2006/relationships/hyperlink" Target="https://www.freepik.com/free-photo/young-person-during-intership_23668926.htm/?utm_source=slidesgo_template&amp;utm_medium=referral-link&amp;utm_campaign=sg_resources&amp;utm_content=freepik"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hyperlink" Target="https://www.freepik.com/free-photo/man-working-laptop-office_7768798.htm/?utm_source=slidesgo_template&amp;utm_medium=referral-link&amp;utm_campaign=sg_resources&amp;utm_content=freepik" TargetMode="External"/><Relationship Id="rId5" Type="http://schemas.openxmlformats.org/officeDocument/2006/relationships/hyperlink" Target="https://www.freepik.com/free-photo/high-angle-people-office-writing-ideas-sticky-notes_7768793.htm/?utm_source=slidesgo_template&amp;utm_medium=referral-link&amp;utm_campaign=sg_resources&amp;utm_content=freepik" TargetMode="External"/><Relationship Id="rId10" Type="http://schemas.openxmlformats.org/officeDocument/2006/relationships/image" Target="../media/image36.png"/><Relationship Id="rId4" Type="http://schemas.openxmlformats.org/officeDocument/2006/relationships/hyperlink" Target="https://www.freepik.com/free-photo/woman-writing-sticky-notes-office-window_7768807.htm/?utm_source=slidesgo_template&amp;utm_medium=referral-link&amp;utm_campaign=sg_resources&amp;utm_content=freepik" TargetMode="External"/><Relationship Id="rId9" Type="http://schemas.openxmlformats.org/officeDocument/2006/relationships/image" Target="../media/image35.png"/></Relationships>
</file>

<file path=ppt/slides/_rels/slide36.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0.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9.png"/><Relationship Id="rId4" Type="http://schemas.openxmlformats.org/officeDocument/2006/relationships/image" Target="../media/image37.png"/><Relationship Id="rId9"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0.xml"/><Relationship Id="rId1" Type="http://schemas.openxmlformats.org/officeDocument/2006/relationships/slideLayout" Target="../slideLayouts/slideLayout26.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32"/>
          <p:cNvPicPr preferRelativeResize="0"/>
          <p:nvPr/>
        </p:nvPicPr>
        <p:blipFill rotWithShape="1">
          <a:blip r:embed="rId3">
            <a:alphaModFix/>
          </a:blip>
          <a:srcRect l="11530" t="6224" r="7267" b="6233"/>
          <a:stretch/>
        </p:blipFill>
        <p:spPr>
          <a:xfrm rot="-1069699">
            <a:off x="5277028" y="759996"/>
            <a:ext cx="4957067" cy="2966184"/>
          </a:xfrm>
          <a:prstGeom prst="rect">
            <a:avLst/>
          </a:prstGeom>
          <a:noFill/>
          <a:ln>
            <a:noFill/>
          </a:ln>
        </p:spPr>
      </p:pic>
      <p:pic>
        <p:nvPicPr>
          <p:cNvPr id="301" name="Google Shape;301;p32"/>
          <p:cNvPicPr preferRelativeResize="0"/>
          <p:nvPr/>
        </p:nvPicPr>
        <p:blipFill rotWithShape="1">
          <a:blip r:embed="rId4">
            <a:alphaModFix/>
          </a:blip>
          <a:srcRect l="52724" t="52304" r="26952" b="19842"/>
          <a:stretch/>
        </p:blipFill>
        <p:spPr>
          <a:xfrm>
            <a:off x="7882603" y="4030100"/>
            <a:ext cx="500126" cy="529749"/>
          </a:xfrm>
          <a:prstGeom prst="rect">
            <a:avLst/>
          </a:prstGeom>
          <a:noFill/>
          <a:ln>
            <a:noFill/>
          </a:ln>
        </p:spPr>
      </p:pic>
      <p:sp>
        <p:nvSpPr>
          <p:cNvPr id="302" name="Google Shape;302;p32"/>
          <p:cNvSpPr txBox="1">
            <a:spLocks noGrp="1"/>
          </p:cNvSpPr>
          <p:nvPr>
            <p:ph type="ctrTitle"/>
          </p:nvPr>
        </p:nvSpPr>
        <p:spPr>
          <a:xfrm>
            <a:off x="1347457" y="2020266"/>
            <a:ext cx="5255710" cy="1102967"/>
          </a:xfrm>
          <a:prstGeom prst="rect">
            <a:avLst/>
          </a:prstGeom>
        </p:spPr>
        <p:txBody>
          <a:bodyPr spcFirstLastPara="1" wrap="square" lIns="91425" tIns="91425" rIns="91425" bIns="91425" anchor="b" anchorCtr="0">
            <a:noAutofit/>
          </a:bodyPr>
          <a:lstStyle/>
          <a:p>
            <a:r>
              <a:rPr lang="en-US" sz="1600" b="1" i="1" cap="none" spc="50" dirty="0">
                <a:ln w="0"/>
                <a:solidFill>
                  <a:schemeClr val="tx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t>Name :- Murtaza Juzerbahi Kheriwala </a:t>
            </a:r>
            <a:br>
              <a:rPr lang="en-US" sz="1600" b="1" i="1" cap="none" spc="50" dirty="0">
                <a:ln w="0"/>
                <a:solidFill>
                  <a:schemeClr val="tx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br>
            <a:r>
              <a:rPr lang="en-US" sz="1600" b="1" i="1" spc="50" dirty="0">
                <a:ln w="0"/>
                <a:solidFill>
                  <a:schemeClr val="tx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t>Collage :- Patel Group Of Institution</a:t>
            </a:r>
            <a:br>
              <a:rPr lang="en-US" sz="1600" b="1" i="1" cap="none" spc="50" dirty="0">
                <a:ln w="0"/>
                <a:solidFill>
                  <a:schemeClr val="tx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br>
            <a:r>
              <a:rPr lang="en-US" sz="1600" b="1" i="1" cap="none" spc="50" dirty="0">
                <a:ln w="0"/>
                <a:solidFill>
                  <a:schemeClr val="tx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t>Class IC-10</a:t>
            </a:r>
            <a:br>
              <a:rPr lang="en-US" sz="1600" b="1" i="1" cap="none" spc="50" dirty="0">
                <a:ln w="0"/>
                <a:solidFill>
                  <a:schemeClr val="tx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br>
            <a:r>
              <a:rPr lang="en-US" sz="1600" b="1" i="1" cap="none" spc="50" dirty="0">
                <a:ln w="0"/>
                <a:solidFill>
                  <a:schemeClr val="tx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t>Enroll No:- 195480686010</a:t>
            </a:r>
            <a:endParaRPr sz="1600" b="1" i="1" dirty="0">
              <a:solidFill>
                <a:schemeClr val="tx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sym typeface="Anton"/>
            </a:endParaRPr>
          </a:p>
        </p:txBody>
      </p:sp>
      <p:sp>
        <p:nvSpPr>
          <p:cNvPr id="303" name="Google Shape;303;p32"/>
          <p:cNvSpPr txBox="1">
            <a:spLocks noGrp="1"/>
          </p:cNvSpPr>
          <p:nvPr>
            <p:ph type="subTitle" idx="1"/>
          </p:nvPr>
        </p:nvSpPr>
        <p:spPr>
          <a:xfrm>
            <a:off x="2124459" y="124441"/>
            <a:ext cx="4739993" cy="82784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b="1" i="1" u="sng" dirty="0">
                <a:effectLst>
                  <a:outerShdw blurRad="38100" dist="38100" dir="2700000" algn="tl">
                    <a:srgbClr val="000000">
                      <a:alpha val="43137"/>
                    </a:srgbClr>
                  </a:outerShdw>
                </a:effectLst>
                <a:latin typeface="Arial Rounded MT Bold" panose="020F0704030504030204" pitchFamily="34" charset="0"/>
              </a:rPr>
              <a:t>Blog Application</a:t>
            </a:r>
            <a:endParaRPr sz="4000" b="1" i="1" u="sng" dirty="0">
              <a:effectLst>
                <a:outerShdw blurRad="38100" dist="38100" dir="2700000" algn="tl">
                  <a:srgbClr val="000000">
                    <a:alpha val="43137"/>
                  </a:srgbClr>
                </a:outerShdw>
              </a:effectLst>
              <a:latin typeface="Arial Rounded MT Bold" panose="020F0704030504030204" pitchFamily="34" charset="0"/>
            </a:endParaRPr>
          </a:p>
        </p:txBody>
      </p:sp>
      <p:pic>
        <p:nvPicPr>
          <p:cNvPr id="304" name="Google Shape;304;p32"/>
          <p:cNvPicPr preferRelativeResize="0"/>
          <p:nvPr/>
        </p:nvPicPr>
        <p:blipFill rotWithShape="1">
          <a:blip r:embed="rId5">
            <a:alphaModFix/>
          </a:blip>
          <a:srcRect l="32585" t="57649" r="54188" b="21978"/>
          <a:stretch/>
        </p:blipFill>
        <p:spPr>
          <a:xfrm>
            <a:off x="5240305" y="1157330"/>
            <a:ext cx="325499" cy="387449"/>
          </a:xfrm>
          <a:prstGeom prst="rect">
            <a:avLst/>
          </a:prstGeom>
          <a:noFill/>
          <a:ln>
            <a:noFill/>
          </a:ln>
        </p:spPr>
      </p:pic>
      <p:sp>
        <p:nvSpPr>
          <p:cNvPr id="2" name="Rectangle 1">
            <a:extLst>
              <a:ext uri="{FF2B5EF4-FFF2-40B4-BE49-F238E27FC236}">
                <a16:creationId xmlns:a16="http://schemas.microsoft.com/office/drawing/2014/main" id="{C7DD0D3C-6BBE-9107-8601-896F85559A7C}"/>
              </a:ext>
            </a:extLst>
          </p:cNvPr>
          <p:cNvSpPr/>
          <p:nvPr/>
        </p:nvSpPr>
        <p:spPr>
          <a:xfrm>
            <a:off x="1469036" y="3417757"/>
            <a:ext cx="4039849" cy="56841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b="1" i="1" u="sng" spc="50" dirty="0">
                <a:ln w="0"/>
                <a:solidFill>
                  <a:schemeClr val="bg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t>Internal Guide</a:t>
            </a:r>
          </a:p>
          <a:p>
            <a:pPr algn="ctr"/>
            <a:r>
              <a:rPr lang="en-US" sz="1400" b="1" i="1" u="sng" spc="50" dirty="0">
                <a:ln w="0"/>
                <a:solidFill>
                  <a:schemeClr val="bg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t>Prof. Momin Ayaz</a:t>
            </a:r>
            <a:endParaRPr lang="en-US" sz="1400" b="1" i="1" u="sng" cap="none" spc="50" dirty="0">
              <a:ln w="0"/>
              <a:solidFill>
                <a:schemeClr val="bg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endParaRPr>
          </a:p>
        </p:txBody>
      </p:sp>
      <p:sp>
        <p:nvSpPr>
          <p:cNvPr id="3" name="Rectangle 2">
            <a:extLst>
              <a:ext uri="{FF2B5EF4-FFF2-40B4-BE49-F238E27FC236}">
                <a16:creationId xmlns:a16="http://schemas.microsoft.com/office/drawing/2014/main" id="{B61E6751-F0F3-1C53-3D11-D550BFB8EA1B}"/>
              </a:ext>
            </a:extLst>
          </p:cNvPr>
          <p:cNvSpPr/>
          <p:nvPr/>
        </p:nvSpPr>
        <p:spPr>
          <a:xfrm>
            <a:off x="1543706" y="4711974"/>
            <a:ext cx="3890508" cy="369332"/>
          </a:xfrm>
          <a:prstGeom prst="rect">
            <a:avLst/>
          </a:prstGeom>
          <a:noFill/>
        </p:spPr>
        <p:txBody>
          <a:bodyPr wrap="squar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i="0" dirty="0">
                <a:effectLst/>
                <a:latin typeface="Arial" panose="020B0604020202020204" pitchFamily="34" charset="0"/>
                <a:cs typeface="Arial" panose="020B0604020202020204" pitchFamily="34" charset="0"/>
              </a:rPr>
              <a:t>© 2024 Blog</a:t>
            </a:r>
            <a:endParaRPr lang="en-US" cap="none" spc="50" dirty="0">
              <a:ln w="0"/>
              <a:effectLst>
                <a:innerShdw blurRad="63500" dist="50800" dir="13500000">
                  <a:srgbClr val="000000">
                    <a:alpha val="50000"/>
                  </a:srgbClr>
                </a:innerShdw>
              </a:effectLst>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1"/>
          <p:cNvSpPr txBox="1">
            <a:spLocks noGrp="1"/>
          </p:cNvSpPr>
          <p:nvPr>
            <p:ph type="title"/>
          </p:nvPr>
        </p:nvSpPr>
        <p:spPr>
          <a:xfrm>
            <a:off x="720000" y="536026"/>
            <a:ext cx="7704000" cy="572700"/>
          </a:xfrm>
          <a:prstGeom prst="rect">
            <a:avLst/>
          </a:prstGeom>
        </p:spPr>
        <p:txBody>
          <a:bodyPr spcFirstLastPara="1" wrap="square" lIns="91425" tIns="91425" rIns="91425" bIns="91425" anchor="t" anchorCtr="0">
            <a:noAutofit/>
          </a:bodyPr>
          <a:lstStyle/>
          <a:p>
            <a:pPr algn="ctr"/>
            <a:r>
              <a:rPr lang="en-US" sz="36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rPr>
              <a:t>NEED FOR THE NEW SYSTEM</a:t>
            </a:r>
            <a:endParaRPr lang="en-IN" sz="36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endParaRPr>
          </a:p>
        </p:txBody>
      </p:sp>
      <p:sp>
        <p:nvSpPr>
          <p:cNvPr id="408" name="Google Shape;408;p41"/>
          <p:cNvSpPr txBox="1">
            <a:spLocks noGrp="1"/>
          </p:cNvSpPr>
          <p:nvPr>
            <p:ph type="subTitle" idx="3"/>
          </p:nvPr>
        </p:nvSpPr>
        <p:spPr>
          <a:xfrm>
            <a:off x="1020037" y="1739838"/>
            <a:ext cx="7466738" cy="1553431"/>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
            </a:pPr>
            <a:r>
              <a:rPr lang="en-US" b="1" i="1" dirty="0">
                <a:solidFill>
                  <a:srgbClr val="0D0D0D"/>
                </a:solidFill>
                <a:effectLst/>
                <a:latin typeface="Book Antiqua" panose="02040602050305030304" pitchFamily="18" charset="0"/>
              </a:rPr>
              <a:t>The need for a new blog application system arises to enhance user experience, provide advanced content creation tools, improve performance, foster community building, diversify monetization options, boost search engine visibility, strengthen security measures, and implement comprehensive feedback mechanisms, addressing shortcomings in the existing system.</a:t>
            </a:r>
            <a:endParaRPr b="1" i="1" dirty="0">
              <a:latin typeface="Book Antiqua" panose="02040602050305030304" pitchFamily="18" charset="0"/>
            </a:endParaRPr>
          </a:p>
        </p:txBody>
      </p:sp>
      <p:pic>
        <p:nvPicPr>
          <p:cNvPr id="414" name="Google Shape;414;p41"/>
          <p:cNvPicPr preferRelativeResize="0"/>
          <p:nvPr/>
        </p:nvPicPr>
        <p:blipFill rotWithShape="1">
          <a:blip r:embed="rId3">
            <a:alphaModFix/>
          </a:blip>
          <a:srcRect l="27377" t="35445" r="27377" b="35448"/>
          <a:stretch/>
        </p:blipFill>
        <p:spPr>
          <a:xfrm>
            <a:off x="7029275" y="3701750"/>
            <a:ext cx="1113399" cy="553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2"/>
          <p:cNvSpPr txBox="1">
            <a:spLocks noGrp="1"/>
          </p:cNvSpPr>
          <p:nvPr>
            <p:ph type="subTitle" idx="2"/>
          </p:nvPr>
        </p:nvSpPr>
        <p:spPr>
          <a:xfrm>
            <a:off x="3470201" y="2119269"/>
            <a:ext cx="21996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420" name="Google Shape;420;p42"/>
          <p:cNvSpPr txBox="1">
            <a:spLocks noGrp="1"/>
          </p:cNvSpPr>
          <p:nvPr>
            <p:ph type="subTitle" idx="5"/>
          </p:nvPr>
        </p:nvSpPr>
        <p:spPr>
          <a:xfrm>
            <a:off x="6220702" y="2119269"/>
            <a:ext cx="21996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fourth-largest planet by diameter in the Solar System </a:t>
            </a:r>
            <a:endParaRPr/>
          </a:p>
        </p:txBody>
      </p:sp>
      <p:sp>
        <p:nvSpPr>
          <p:cNvPr id="421" name="Google Shape;421;p4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 to six blocks of text</a:t>
            </a:r>
            <a:endParaRPr/>
          </a:p>
        </p:txBody>
      </p:sp>
      <p:sp>
        <p:nvSpPr>
          <p:cNvPr id="422" name="Google Shape;422;p42"/>
          <p:cNvSpPr txBox="1">
            <a:spLocks noGrp="1"/>
          </p:cNvSpPr>
          <p:nvPr>
            <p:ph type="subTitle" idx="1"/>
          </p:nvPr>
        </p:nvSpPr>
        <p:spPr>
          <a:xfrm>
            <a:off x="719700" y="2119269"/>
            <a:ext cx="21996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423" name="Google Shape;423;p42"/>
          <p:cNvSpPr txBox="1">
            <a:spLocks noGrp="1"/>
          </p:cNvSpPr>
          <p:nvPr>
            <p:ph type="subTitle" idx="3"/>
          </p:nvPr>
        </p:nvSpPr>
        <p:spPr>
          <a:xfrm>
            <a:off x="719700" y="3705074"/>
            <a:ext cx="21996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of them all </a:t>
            </a:r>
            <a:endParaRPr/>
          </a:p>
        </p:txBody>
      </p:sp>
      <p:sp>
        <p:nvSpPr>
          <p:cNvPr id="424" name="Google Shape;424;p42"/>
          <p:cNvSpPr txBox="1">
            <a:spLocks noGrp="1"/>
          </p:cNvSpPr>
          <p:nvPr>
            <p:ph type="subTitle" idx="4"/>
          </p:nvPr>
        </p:nvSpPr>
        <p:spPr>
          <a:xfrm>
            <a:off x="3470201" y="3705074"/>
            <a:ext cx="21996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was named after the Roman god of wealth and agriculture</a:t>
            </a:r>
            <a:endParaRPr/>
          </a:p>
        </p:txBody>
      </p:sp>
      <p:sp>
        <p:nvSpPr>
          <p:cNvPr id="425" name="Google Shape;425;p42"/>
          <p:cNvSpPr txBox="1">
            <a:spLocks noGrp="1"/>
          </p:cNvSpPr>
          <p:nvPr>
            <p:ph type="subTitle" idx="6"/>
          </p:nvPr>
        </p:nvSpPr>
        <p:spPr>
          <a:xfrm>
            <a:off x="6220702" y="3705074"/>
            <a:ext cx="21996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a:t>
            </a:r>
            <a:endParaRPr/>
          </a:p>
        </p:txBody>
      </p:sp>
      <p:sp>
        <p:nvSpPr>
          <p:cNvPr id="426" name="Google Shape;426;p42"/>
          <p:cNvSpPr txBox="1">
            <a:spLocks noGrp="1"/>
          </p:cNvSpPr>
          <p:nvPr>
            <p:ph type="subTitle" idx="7"/>
          </p:nvPr>
        </p:nvSpPr>
        <p:spPr>
          <a:xfrm>
            <a:off x="719701" y="1924400"/>
            <a:ext cx="22029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427" name="Google Shape;427;p42"/>
          <p:cNvSpPr txBox="1">
            <a:spLocks noGrp="1"/>
          </p:cNvSpPr>
          <p:nvPr>
            <p:ph type="subTitle" idx="8"/>
          </p:nvPr>
        </p:nvSpPr>
        <p:spPr>
          <a:xfrm>
            <a:off x="3470205" y="1924400"/>
            <a:ext cx="22029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428" name="Google Shape;428;p42"/>
          <p:cNvSpPr txBox="1">
            <a:spLocks noGrp="1"/>
          </p:cNvSpPr>
          <p:nvPr>
            <p:ph type="subTitle" idx="9"/>
          </p:nvPr>
        </p:nvSpPr>
        <p:spPr>
          <a:xfrm>
            <a:off x="6220709" y="1924400"/>
            <a:ext cx="22029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sp>
        <p:nvSpPr>
          <p:cNvPr id="429" name="Google Shape;429;p42"/>
          <p:cNvSpPr txBox="1">
            <a:spLocks noGrp="1"/>
          </p:cNvSpPr>
          <p:nvPr>
            <p:ph type="subTitle" idx="13"/>
          </p:nvPr>
        </p:nvSpPr>
        <p:spPr>
          <a:xfrm>
            <a:off x="719701" y="3509054"/>
            <a:ext cx="22029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430" name="Google Shape;430;p42"/>
          <p:cNvSpPr txBox="1">
            <a:spLocks noGrp="1"/>
          </p:cNvSpPr>
          <p:nvPr>
            <p:ph type="subTitle" idx="14"/>
          </p:nvPr>
        </p:nvSpPr>
        <p:spPr>
          <a:xfrm>
            <a:off x="3470205" y="3509054"/>
            <a:ext cx="22029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431" name="Google Shape;431;p42"/>
          <p:cNvSpPr txBox="1">
            <a:spLocks noGrp="1"/>
          </p:cNvSpPr>
          <p:nvPr>
            <p:ph type="subTitle" idx="15"/>
          </p:nvPr>
        </p:nvSpPr>
        <p:spPr>
          <a:xfrm>
            <a:off x="6220709" y="3509054"/>
            <a:ext cx="22029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pic>
        <p:nvPicPr>
          <p:cNvPr id="432" name="Google Shape;432;p42"/>
          <p:cNvPicPr preferRelativeResize="0"/>
          <p:nvPr/>
        </p:nvPicPr>
        <p:blipFill rotWithShape="1">
          <a:blip r:embed="rId3">
            <a:alphaModFix/>
          </a:blip>
          <a:srcRect l="32585" t="56491" r="52523" b="21979"/>
          <a:stretch/>
        </p:blipFill>
        <p:spPr>
          <a:xfrm>
            <a:off x="5673100" y="1514932"/>
            <a:ext cx="366451" cy="409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3"/>
          <p:cNvSpPr txBox="1">
            <a:spLocks noGrp="1"/>
          </p:cNvSpPr>
          <p:nvPr>
            <p:ph type="title"/>
          </p:nvPr>
        </p:nvSpPr>
        <p:spPr>
          <a:xfrm>
            <a:off x="518663" y="372089"/>
            <a:ext cx="4858769" cy="2494200"/>
          </a:xfrm>
          <a:prstGeom prst="rect">
            <a:avLst/>
          </a:prstGeom>
        </p:spPr>
        <p:txBody>
          <a:bodyPr spcFirstLastPara="1" wrap="square" lIns="91425" tIns="91425" rIns="91425" bIns="91425" anchor="ctr" anchorCtr="0">
            <a:noAutofit/>
          </a:bodyPr>
          <a:lstStyle/>
          <a:p>
            <a:pPr algn="ctr"/>
            <a:r>
              <a:rPr lang="en-US" sz="40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rPr>
              <a:t>FEASIBILITY STUDY</a:t>
            </a:r>
            <a:endParaRPr lang="en-IN" sz="40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endParaRPr>
          </a:p>
        </p:txBody>
      </p:sp>
      <p:pic>
        <p:nvPicPr>
          <p:cNvPr id="438" name="Google Shape;438;p43"/>
          <p:cNvPicPr preferRelativeResize="0"/>
          <p:nvPr/>
        </p:nvPicPr>
        <p:blipFill>
          <a:blip r:embed="rId3">
            <a:alphaModFix/>
          </a:blip>
          <a:stretch>
            <a:fillRect/>
          </a:stretch>
        </p:blipFill>
        <p:spPr>
          <a:xfrm>
            <a:off x="5098825" y="1376175"/>
            <a:ext cx="3093774" cy="2391151"/>
          </a:xfrm>
          <a:prstGeom prst="rect">
            <a:avLst/>
          </a:prstGeom>
          <a:noFill/>
          <a:ln>
            <a:noFill/>
          </a:ln>
        </p:spPr>
      </p:pic>
      <p:sp>
        <p:nvSpPr>
          <p:cNvPr id="439" name="Google Shape;439;p43"/>
          <p:cNvSpPr/>
          <p:nvPr/>
        </p:nvSpPr>
        <p:spPr>
          <a:xfrm>
            <a:off x="5098825" y="3962300"/>
            <a:ext cx="215400" cy="21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0" name="Google Shape;440;p43"/>
          <p:cNvPicPr preferRelativeResize="0"/>
          <p:nvPr/>
        </p:nvPicPr>
        <p:blipFill rotWithShape="1">
          <a:blip r:embed="rId4">
            <a:alphaModFix/>
          </a:blip>
          <a:srcRect l="27377" t="35445" r="27377" b="35448"/>
          <a:stretch/>
        </p:blipFill>
        <p:spPr>
          <a:xfrm>
            <a:off x="7161800" y="4050400"/>
            <a:ext cx="1113399" cy="553600"/>
          </a:xfrm>
          <a:prstGeom prst="rect">
            <a:avLst/>
          </a:prstGeom>
          <a:noFill/>
          <a:ln>
            <a:noFill/>
          </a:ln>
        </p:spPr>
      </p:pic>
      <p:sp>
        <p:nvSpPr>
          <p:cNvPr id="3" name="TextBox 2">
            <a:extLst>
              <a:ext uri="{FF2B5EF4-FFF2-40B4-BE49-F238E27FC236}">
                <a16:creationId xmlns:a16="http://schemas.microsoft.com/office/drawing/2014/main" id="{44D80471-85CA-AB98-6BE0-AB3233FD3097}"/>
              </a:ext>
            </a:extLst>
          </p:cNvPr>
          <p:cNvSpPr txBox="1"/>
          <p:nvPr/>
        </p:nvSpPr>
        <p:spPr>
          <a:xfrm>
            <a:off x="1343025" y="2571750"/>
            <a:ext cx="4572000" cy="1477328"/>
          </a:xfrm>
          <a:prstGeom prst="rect">
            <a:avLst/>
          </a:prstGeom>
          <a:noFill/>
        </p:spPr>
        <p:txBody>
          <a:bodyPr wrap="square">
            <a:spAutoFit/>
          </a:bodyPr>
          <a:lstStyle/>
          <a:p>
            <a:pPr marL="425450" indent="-285750" algn="just">
              <a:lnSpc>
                <a:spcPct val="100000"/>
              </a:lnSpc>
              <a:buFont typeface="Wingdings" panose="05000000000000000000" pitchFamily="2" charset="2"/>
              <a:buChar char="§"/>
            </a:pPr>
            <a:r>
              <a:rPr lang="en-US" sz="1800" b="1" i="1" dirty="0">
                <a:solidFill>
                  <a:schemeClr val="tx1"/>
                </a:solidFill>
                <a:latin typeface="Book Antiqua" panose="02040602050305030304" pitchFamily="18" charset="0"/>
              </a:rPr>
              <a:t> Cost of Development</a:t>
            </a:r>
          </a:p>
          <a:p>
            <a:pPr marL="425450" indent="-285750" algn="just">
              <a:lnSpc>
                <a:spcPct val="100000"/>
              </a:lnSpc>
              <a:buFont typeface="Wingdings" panose="05000000000000000000" pitchFamily="2" charset="2"/>
              <a:buChar char="§"/>
            </a:pPr>
            <a:r>
              <a:rPr lang="en-US" sz="1800" b="1" i="1" dirty="0">
                <a:solidFill>
                  <a:schemeClr val="tx1"/>
                </a:solidFill>
                <a:latin typeface="Book Antiqua" panose="02040602050305030304" pitchFamily="18" charset="0"/>
              </a:rPr>
              <a:t> Cost of Implementation</a:t>
            </a:r>
          </a:p>
          <a:p>
            <a:pPr marL="425450" indent="-285750" algn="just">
              <a:lnSpc>
                <a:spcPct val="100000"/>
              </a:lnSpc>
              <a:buFont typeface="Wingdings" panose="05000000000000000000" pitchFamily="2" charset="2"/>
              <a:buChar char="§"/>
            </a:pPr>
            <a:r>
              <a:rPr lang="en-US" sz="1800" b="1" i="1" dirty="0">
                <a:solidFill>
                  <a:schemeClr val="tx1"/>
                </a:solidFill>
                <a:latin typeface="Book Antiqua" panose="02040602050305030304" pitchFamily="18" charset="0"/>
              </a:rPr>
              <a:t> Cost of Maintenance</a:t>
            </a:r>
          </a:p>
          <a:p>
            <a:pPr marL="425450" indent="-285750" algn="just">
              <a:lnSpc>
                <a:spcPct val="100000"/>
              </a:lnSpc>
              <a:buFont typeface="Wingdings" panose="05000000000000000000" pitchFamily="2" charset="2"/>
              <a:buChar char="§"/>
            </a:pPr>
            <a:r>
              <a:rPr lang="en-US" sz="1800" b="1" i="1" dirty="0">
                <a:solidFill>
                  <a:schemeClr val="tx1"/>
                </a:solidFill>
                <a:latin typeface="Book Antiqua" panose="02040602050305030304" pitchFamily="18" charset="0"/>
              </a:rPr>
              <a:t> Return of Investment</a:t>
            </a:r>
          </a:p>
          <a:p>
            <a:pPr marL="285750" lvl="0" indent="-285750" algn="r" rtl="0">
              <a:spcBef>
                <a:spcPts val="0"/>
              </a:spcBef>
              <a:spcAft>
                <a:spcPts val="0"/>
              </a:spcAft>
              <a:buFont typeface="Wingdings" panose="05000000000000000000" pitchFamily="2" charset="2"/>
              <a:buChar char="§"/>
            </a:pPr>
            <a:endParaRPr lang="en-US" sz="1800" b="1" i="1"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7" name="Google Shape;447;p44"/>
          <p:cNvPicPr preferRelativeResize="0"/>
          <p:nvPr/>
        </p:nvPicPr>
        <p:blipFill rotWithShape="1">
          <a:blip r:embed="rId3">
            <a:alphaModFix/>
          </a:blip>
          <a:srcRect l="27377" t="35445" r="27377" b="35448"/>
          <a:stretch/>
        </p:blipFill>
        <p:spPr>
          <a:xfrm>
            <a:off x="4015300" y="3954950"/>
            <a:ext cx="1113399" cy="553600"/>
          </a:xfrm>
          <a:prstGeom prst="rect">
            <a:avLst/>
          </a:prstGeom>
          <a:noFill/>
          <a:ln>
            <a:noFill/>
          </a:ln>
        </p:spPr>
      </p:pic>
      <p:pic>
        <p:nvPicPr>
          <p:cNvPr id="448" name="Google Shape;448;p44"/>
          <p:cNvPicPr preferRelativeResize="0"/>
          <p:nvPr/>
        </p:nvPicPr>
        <p:blipFill rotWithShape="1">
          <a:blip r:embed="rId4">
            <a:alphaModFix/>
          </a:blip>
          <a:srcRect l="22169" t="13840" r="22169" b="13847"/>
          <a:stretch/>
        </p:blipFill>
        <p:spPr>
          <a:xfrm>
            <a:off x="7803675" y="634950"/>
            <a:ext cx="1369750" cy="1375400"/>
          </a:xfrm>
          <a:prstGeom prst="rect">
            <a:avLst/>
          </a:prstGeom>
          <a:noFill/>
          <a:ln>
            <a:noFill/>
          </a:ln>
        </p:spPr>
      </p:pic>
      <p:graphicFrame>
        <p:nvGraphicFramePr>
          <p:cNvPr id="2" name="Google Shape;680;p56">
            <a:extLst>
              <a:ext uri="{FF2B5EF4-FFF2-40B4-BE49-F238E27FC236}">
                <a16:creationId xmlns:a16="http://schemas.microsoft.com/office/drawing/2014/main" id="{3CC312AF-82C2-73BE-A9FC-8C65FDC52966}"/>
              </a:ext>
            </a:extLst>
          </p:cNvPr>
          <p:cNvGraphicFramePr/>
          <p:nvPr>
            <p:extLst>
              <p:ext uri="{D42A27DB-BD31-4B8C-83A1-F6EECF244321}">
                <p14:modId xmlns:p14="http://schemas.microsoft.com/office/powerpoint/2010/main" val="4222299946"/>
              </p:ext>
            </p:extLst>
          </p:nvPr>
        </p:nvGraphicFramePr>
        <p:xfrm>
          <a:off x="434630" y="1381600"/>
          <a:ext cx="7502076" cy="3325175"/>
        </p:xfrm>
        <a:graphic>
          <a:graphicData uri="http://schemas.openxmlformats.org/drawingml/2006/table">
            <a:tbl>
              <a:tblPr>
                <a:noFill/>
                <a:tableStyleId>{40871C14-F300-4707-ACCD-8FFA6A084129}</a:tableStyleId>
              </a:tblPr>
              <a:tblGrid>
                <a:gridCol w="1601339">
                  <a:extLst>
                    <a:ext uri="{9D8B030D-6E8A-4147-A177-3AD203B41FA5}">
                      <a16:colId xmlns:a16="http://schemas.microsoft.com/office/drawing/2014/main" val="20000"/>
                    </a:ext>
                  </a:extLst>
                </a:gridCol>
                <a:gridCol w="1470834">
                  <a:extLst>
                    <a:ext uri="{9D8B030D-6E8A-4147-A177-3AD203B41FA5}">
                      <a16:colId xmlns:a16="http://schemas.microsoft.com/office/drawing/2014/main" val="20001"/>
                    </a:ext>
                  </a:extLst>
                </a:gridCol>
                <a:gridCol w="1433355">
                  <a:extLst>
                    <a:ext uri="{9D8B030D-6E8A-4147-A177-3AD203B41FA5}">
                      <a16:colId xmlns:a16="http://schemas.microsoft.com/office/drawing/2014/main" val="20002"/>
                    </a:ext>
                  </a:extLst>
                </a:gridCol>
                <a:gridCol w="1498274">
                  <a:extLst>
                    <a:ext uri="{9D8B030D-6E8A-4147-A177-3AD203B41FA5}">
                      <a16:colId xmlns:a16="http://schemas.microsoft.com/office/drawing/2014/main" val="20003"/>
                    </a:ext>
                  </a:extLst>
                </a:gridCol>
                <a:gridCol w="1498274">
                  <a:extLst>
                    <a:ext uri="{9D8B030D-6E8A-4147-A177-3AD203B41FA5}">
                      <a16:colId xmlns:a16="http://schemas.microsoft.com/office/drawing/2014/main" val="20004"/>
                    </a:ext>
                  </a:extLst>
                </a:gridCol>
              </a:tblGrid>
              <a:tr h="475025">
                <a:tc>
                  <a:txBody>
                    <a:bodyPr/>
                    <a:lstStyle/>
                    <a:p>
                      <a:pPr marL="0" lvl="0" indent="0" algn="l" rtl="0">
                        <a:spcBef>
                          <a:spcPts val="0"/>
                        </a:spcBef>
                        <a:spcAft>
                          <a:spcPts val="0"/>
                        </a:spcAft>
                        <a:buNone/>
                      </a:pPr>
                      <a:endParaRPr>
                        <a:solidFill>
                          <a:schemeClr val="dk1"/>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000" dirty="0">
                          <a:solidFill>
                            <a:schemeClr val="accent2"/>
                          </a:solidFill>
                          <a:latin typeface="Anton"/>
                          <a:ea typeface="Anton"/>
                          <a:cs typeface="Anton"/>
                          <a:sym typeface="Anton"/>
                        </a:rPr>
                        <a:t>Jan</a:t>
                      </a:r>
                      <a:endParaRPr sz="2000" dirty="0">
                        <a:solidFill>
                          <a:schemeClr val="accent2"/>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dirty="0">
                          <a:solidFill>
                            <a:schemeClr val="accent2"/>
                          </a:solidFill>
                          <a:latin typeface="Anton"/>
                          <a:ea typeface="Anton"/>
                          <a:cs typeface="Anton"/>
                          <a:sym typeface="Anton"/>
                        </a:rPr>
                        <a:t>Feb</a:t>
                      </a:r>
                      <a:endParaRPr sz="2000" dirty="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dirty="0">
                          <a:solidFill>
                            <a:schemeClr val="accent2"/>
                          </a:solidFill>
                          <a:latin typeface="Anton"/>
                          <a:ea typeface="Anton"/>
                          <a:cs typeface="Anton"/>
                          <a:sym typeface="Anton"/>
                        </a:rPr>
                        <a:t>March</a:t>
                      </a:r>
                      <a:endParaRPr sz="2000" dirty="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dirty="0">
                          <a:solidFill>
                            <a:schemeClr val="accent2"/>
                          </a:solidFill>
                          <a:latin typeface="Anton"/>
                          <a:ea typeface="Anton"/>
                          <a:cs typeface="Anton"/>
                          <a:sym typeface="Anton"/>
                        </a:rPr>
                        <a:t>April</a:t>
                      </a:r>
                      <a:endParaRPr sz="2000" dirty="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75025">
                <a:tc>
                  <a:txBody>
                    <a:bodyPr/>
                    <a:lstStyle/>
                    <a:p>
                      <a:pPr marL="0" lvl="0" indent="0" algn="l" rtl="0">
                        <a:spcBef>
                          <a:spcPts val="0"/>
                        </a:spcBef>
                        <a:spcAft>
                          <a:spcPts val="0"/>
                        </a:spcAft>
                        <a:buNone/>
                      </a:pPr>
                      <a:r>
                        <a:rPr lang="en-US" sz="1400" b="1" i="1" u="sng" dirty="0">
                          <a:solidFill>
                            <a:schemeClr val="dk1"/>
                          </a:solidFill>
                          <a:latin typeface="Book Antiqua" panose="02040602050305030304" pitchFamily="18" charset="0"/>
                          <a:ea typeface="Anton"/>
                          <a:cs typeface="Anton"/>
                          <a:sym typeface="Anton"/>
                        </a:rPr>
                        <a:t>Req &amp; Planning</a:t>
                      </a:r>
                      <a:endParaRPr sz="1400" b="1" i="1" u="sng" dirty="0">
                        <a:solidFill>
                          <a:schemeClr val="dk1"/>
                        </a:solidFill>
                        <a:latin typeface="Book Antiqua" panose="02040602050305030304" pitchFamily="18" charset="0"/>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extLst>
                  <a:ext uri="{0D108BD9-81ED-4DB2-BD59-A6C34878D82A}">
                    <a16:rowId xmlns:a16="http://schemas.microsoft.com/office/drawing/2014/main" val="10001"/>
                  </a:ext>
                </a:extLst>
              </a:tr>
              <a:tr h="475025">
                <a:tc>
                  <a:txBody>
                    <a:bodyPr/>
                    <a:lstStyle/>
                    <a:p>
                      <a:pPr marL="0" lvl="0" indent="0" algn="l" rtl="0">
                        <a:spcBef>
                          <a:spcPts val="0"/>
                        </a:spcBef>
                        <a:spcAft>
                          <a:spcPts val="0"/>
                        </a:spcAft>
                        <a:buNone/>
                      </a:pPr>
                      <a:r>
                        <a:rPr lang="en-US" sz="1400" b="1" i="1" u="sng" dirty="0">
                          <a:solidFill>
                            <a:schemeClr val="dk1"/>
                          </a:solidFill>
                          <a:latin typeface="Book Antiqua" panose="02040602050305030304" pitchFamily="18" charset="0"/>
                          <a:ea typeface="Anton"/>
                          <a:cs typeface="Anton"/>
                          <a:sym typeface="Anton"/>
                        </a:rPr>
                        <a:t>Analysis</a:t>
                      </a:r>
                      <a:endParaRPr sz="1400" b="1" i="1" u="sng" dirty="0">
                        <a:solidFill>
                          <a:schemeClr val="dk1"/>
                        </a:solidFill>
                        <a:latin typeface="Book Antiqua" panose="02040602050305030304" pitchFamily="18" charset="0"/>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475025">
                <a:tc>
                  <a:txBody>
                    <a:bodyPr/>
                    <a:lstStyle/>
                    <a:p>
                      <a:pPr marL="0" lvl="0" indent="0" algn="l" rtl="0">
                        <a:spcBef>
                          <a:spcPts val="0"/>
                        </a:spcBef>
                        <a:spcAft>
                          <a:spcPts val="0"/>
                        </a:spcAft>
                        <a:buNone/>
                      </a:pPr>
                      <a:r>
                        <a:rPr lang="en" sz="1400" b="1" i="1" u="sng" dirty="0">
                          <a:solidFill>
                            <a:schemeClr val="dk1"/>
                          </a:solidFill>
                          <a:latin typeface="Book Antiqua" panose="02040602050305030304" pitchFamily="18" charset="0"/>
                          <a:ea typeface="Anton"/>
                          <a:cs typeface="Anton"/>
                          <a:sym typeface="Anton"/>
                        </a:rPr>
                        <a:t>Design</a:t>
                      </a:r>
                      <a:endParaRPr sz="1400" b="1" i="1" u="sng" dirty="0">
                        <a:solidFill>
                          <a:schemeClr val="dk1"/>
                        </a:solidFill>
                        <a:latin typeface="Book Antiqua" panose="02040602050305030304" pitchFamily="18" charset="0"/>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extLst>
                  <a:ext uri="{0D108BD9-81ED-4DB2-BD59-A6C34878D82A}">
                    <a16:rowId xmlns:a16="http://schemas.microsoft.com/office/drawing/2014/main" val="10003"/>
                  </a:ext>
                </a:extLst>
              </a:tr>
              <a:tr h="475025">
                <a:tc>
                  <a:txBody>
                    <a:bodyPr/>
                    <a:lstStyle/>
                    <a:p>
                      <a:pPr marL="0" lvl="0" indent="0" algn="l" rtl="0">
                        <a:spcBef>
                          <a:spcPts val="0"/>
                        </a:spcBef>
                        <a:spcAft>
                          <a:spcPts val="0"/>
                        </a:spcAft>
                        <a:buNone/>
                      </a:pPr>
                      <a:r>
                        <a:rPr lang="en" sz="1400" b="1" i="1" u="sng" dirty="0">
                          <a:solidFill>
                            <a:schemeClr val="dk1"/>
                          </a:solidFill>
                          <a:latin typeface="Book Antiqua" panose="02040602050305030304" pitchFamily="18" charset="0"/>
                          <a:ea typeface="Anton"/>
                          <a:cs typeface="Anton"/>
                          <a:sym typeface="Anton"/>
                        </a:rPr>
                        <a:t>Coding</a:t>
                      </a:r>
                      <a:endParaRPr sz="1400" b="1" i="1" u="sng" dirty="0">
                        <a:solidFill>
                          <a:schemeClr val="dk1"/>
                        </a:solidFill>
                        <a:latin typeface="Book Antiqua" panose="02040602050305030304" pitchFamily="18" charset="0"/>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r h="475025">
                <a:tc>
                  <a:txBody>
                    <a:bodyPr/>
                    <a:lstStyle/>
                    <a:p>
                      <a:pPr marL="0" lvl="0" indent="0" algn="l" rtl="0">
                        <a:spcBef>
                          <a:spcPts val="0"/>
                        </a:spcBef>
                        <a:spcAft>
                          <a:spcPts val="0"/>
                        </a:spcAft>
                        <a:buNone/>
                      </a:pPr>
                      <a:r>
                        <a:rPr lang="en" sz="1400" b="1" i="1" u="sng" dirty="0">
                          <a:solidFill>
                            <a:schemeClr val="dk1"/>
                          </a:solidFill>
                          <a:latin typeface="Book Antiqua" panose="02040602050305030304" pitchFamily="18" charset="0"/>
                          <a:ea typeface="Anton"/>
                          <a:cs typeface="Anton"/>
                          <a:sym typeface="Anton"/>
                        </a:rPr>
                        <a:t>Testing</a:t>
                      </a:r>
                      <a:endParaRPr sz="1400" b="1" i="1" u="sng" dirty="0">
                        <a:solidFill>
                          <a:schemeClr val="dk1"/>
                        </a:solidFill>
                        <a:latin typeface="Book Antiqua" panose="02040602050305030304" pitchFamily="18" charset="0"/>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solidFill>
                      <a:srgbClr val="BCCFE9">
                        <a:alpha val="40000"/>
                      </a:srgbClr>
                    </a:solidFill>
                  </a:tcPr>
                </a:tc>
                <a:extLst>
                  <a:ext uri="{0D108BD9-81ED-4DB2-BD59-A6C34878D82A}">
                    <a16:rowId xmlns:a16="http://schemas.microsoft.com/office/drawing/2014/main" val="10005"/>
                  </a:ext>
                </a:extLst>
              </a:tr>
              <a:tr h="475025">
                <a:tc>
                  <a:txBody>
                    <a:bodyPr/>
                    <a:lstStyle/>
                    <a:p>
                      <a:pPr marL="0" lvl="0" indent="0" algn="l" rtl="0">
                        <a:spcBef>
                          <a:spcPts val="0"/>
                        </a:spcBef>
                        <a:spcAft>
                          <a:spcPts val="0"/>
                        </a:spcAft>
                        <a:buNone/>
                      </a:pPr>
                      <a:r>
                        <a:rPr lang="en-US" sz="1400" b="1" i="1" u="sng" dirty="0">
                          <a:solidFill>
                            <a:schemeClr val="dk1"/>
                          </a:solidFill>
                          <a:latin typeface="Book Antiqua" panose="02040602050305030304" pitchFamily="18" charset="0"/>
                          <a:ea typeface="Anton"/>
                          <a:cs typeface="Anton"/>
                          <a:sym typeface="Anton"/>
                        </a:rPr>
                        <a:t>Deployment</a:t>
                      </a:r>
                      <a:endParaRPr sz="1400" b="1" i="1" u="sng" dirty="0">
                        <a:solidFill>
                          <a:schemeClr val="dk1"/>
                        </a:solidFill>
                        <a:latin typeface="Book Antiqua" panose="02040602050305030304" pitchFamily="18" charset="0"/>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lgn="ctr">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lgn="ctr">
                      <a:solidFill>
                        <a:schemeClr val="accent3">
                          <a:alpha val="0"/>
                        </a:schemeClr>
                      </a:solidFill>
                      <a:prstDash val="solid"/>
                      <a:round/>
                      <a:headEnd type="none" w="sm" len="sm"/>
                      <a:tailEnd type="none" w="sm" len="sm"/>
                    </a:lnL>
                    <a:lnR w="9525" cap="flat" cmpd="sng" algn="ctr">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lgn="ctr">
                      <a:solidFill>
                        <a:schemeClr val="accent3">
                          <a:alpha val="0"/>
                        </a:schemeClr>
                      </a:solidFill>
                      <a:prstDash val="solid"/>
                      <a:round/>
                      <a:headEnd type="none" w="sm" len="sm"/>
                      <a:tailEnd type="none" w="sm" len="sm"/>
                    </a:lnL>
                    <a:lnR w="9525" cap="flat" cmpd="sng" algn="ctr">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lgn="ctr">
                      <a:solidFill>
                        <a:schemeClr val="accent3">
                          <a:alpha val="0"/>
                        </a:schemeClr>
                      </a:solidFill>
                      <a:prstDash val="solid"/>
                      <a:round/>
                      <a:headEnd type="none" w="sm" len="sm"/>
                      <a:tailEnd type="none" w="sm" len="sm"/>
                    </a:lnL>
                    <a:lnR w="9525" cap="flat" cmpd="sng" algn="ctr">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lgn="ctr">
                      <a:solidFill>
                        <a:schemeClr val="accent3">
                          <a:alpha val="0"/>
                        </a:schemeClr>
                      </a:solidFill>
                      <a:prstDash val="solid"/>
                      <a:round/>
                      <a:headEnd type="none" w="sm" len="sm"/>
                      <a:tailEnd type="none" w="sm" len="sm"/>
                    </a:lnL>
                    <a:lnR w="9525" cap="flat" cmpd="sng" algn="ctr">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extLst>
                  <a:ext uri="{0D108BD9-81ED-4DB2-BD59-A6C34878D82A}">
                    <a16:rowId xmlns:a16="http://schemas.microsoft.com/office/drawing/2014/main" val="1104706171"/>
                  </a:ext>
                </a:extLst>
              </a:tr>
            </a:tbl>
          </a:graphicData>
        </a:graphic>
      </p:graphicFrame>
      <p:sp>
        <p:nvSpPr>
          <p:cNvPr id="4" name="TextBox 3">
            <a:extLst>
              <a:ext uri="{FF2B5EF4-FFF2-40B4-BE49-F238E27FC236}">
                <a16:creationId xmlns:a16="http://schemas.microsoft.com/office/drawing/2014/main" id="{96A28123-4903-7C11-FD70-46F1A60F7496}"/>
              </a:ext>
            </a:extLst>
          </p:cNvPr>
          <p:cNvSpPr txBox="1"/>
          <p:nvPr/>
        </p:nvSpPr>
        <p:spPr>
          <a:xfrm>
            <a:off x="2085975" y="634950"/>
            <a:ext cx="4586286" cy="523220"/>
          </a:xfrm>
          <a:prstGeom prst="rect">
            <a:avLst/>
          </a:prstGeom>
          <a:noFill/>
        </p:spPr>
        <p:txBody>
          <a:bodyPr wrap="square">
            <a:spAutoFit/>
          </a:bodyPr>
          <a:lstStyle/>
          <a:p>
            <a:pPr algn="ctr"/>
            <a:r>
              <a:rPr lang="en-US" sz="28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rPr>
              <a:t>GANTT CHART</a:t>
            </a:r>
            <a:endParaRPr lang="en-IN" sz="28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endParaRPr>
          </a:p>
        </p:txBody>
      </p:sp>
      <p:sp>
        <p:nvSpPr>
          <p:cNvPr id="5" name="Google Shape;681;p56">
            <a:extLst>
              <a:ext uri="{FF2B5EF4-FFF2-40B4-BE49-F238E27FC236}">
                <a16:creationId xmlns:a16="http://schemas.microsoft.com/office/drawing/2014/main" id="{5620B16F-7F3B-6DEA-D9B1-A3B4799F42B1}"/>
              </a:ext>
            </a:extLst>
          </p:cNvPr>
          <p:cNvSpPr/>
          <p:nvPr/>
        </p:nvSpPr>
        <p:spPr>
          <a:xfrm>
            <a:off x="2085975" y="1904819"/>
            <a:ext cx="900113" cy="34546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1;p56">
            <a:extLst>
              <a:ext uri="{FF2B5EF4-FFF2-40B4-BE49-F238E27FC236}">
                <a16:creationId xmlns:a16="http://schemas.microsoft.com/office/drawing/2014/main" id="{FED5AA2B-14FB-6F05-A9FB-165A4C848305}"/>
              </a:ext>
            </a:extLst>
          </p:cNvPr>
          <p:cNvSpPr/>
          <p:nvPr/>
        </p:nvSpPr>
        <p:spPr>
          <a:xfrm>
            <a:off x="2085976" y="2399019"/>
            <a:ext cx="1614488" cy="34546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81;p56">
            <a:extLst>
              <a:ext uri="{FF2B5EF4-FFF2-40B4-BE49-F238E27FC236}">
                <a16:creationId xmlns:a16="http://schemas.microsoft.com/office/drawing/2014/main" id="{2920BBEB-05A1-526A-6006-C36F403EC553}"/>
              </a:ext>
            </a:extLst>
          </p:cNvPr>
          <p:cNvSpPr/>
          <p:nvPr/>
        </p:nvSpPr>
        <p:spPr>
          <a:xfrm>
            <a:off x="3700464" y="2871456"/>
            <a:ext cx="871535" cy="34546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81;p56">
            <a:extLst>
              <a:ext uri="{FF2B5EF4-FFF2-40B4-BE49-F238E27FC236}">
                <a16:creationId xmlns:a16="http://schemas.microsoft.com/office/drawing/2014/main" id="{C3F0434E-5F09-7492-F048-8E099107220A}"/>
              </a:ext>
            </a:extLst>
          </p:cNvPr>
          <p:cNvSpPr/>
          <p:nvPr/>
        </p:nvSpPr>
        <p:spPr>
          <a:xfrm>
            <a:off x="4571999" y="3343893"/>
            <a:ext cx="2450307" cy="34546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81;p56">
            <a:extLst>
              <a:ext uri="{FF2B5EF4-FFF2-40B4-BE49-F238E27FC236}">
                <a16:creationId xmlns:a16="http://schemas.microsoft.com/office/drawing/2014/main" id="{D483EA39-DE07-08EA-394F-A9DD60FDA24B}"/>
              </a:ext>
            </a:extLst>
          </p:cNvPr>
          <p:cNvSpPr/>
          <p:nvPr/>
        </p:nvSpPr>
        <p:spPr>
          <a:xfrm>
            <a:off x="4571999" y="3816330"/>
            <a:ext cx="2521745" cy="34546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81;p56">
            <a:extLst>
              <a:ext uri="{FF2B5EF4-FFF2-40B4-BE49-F238E27FC236}">
                <a16:creationId xmlns:a16="http://schemas.microsoft.com/office/drawing/2014/main" id="{02590561-9098-43A9-9679-09A41ECAF0F3}"/>
              </a:ext>
            </a:extLst>
          </p:cNvPr>
          <p:cNvSpPr/>
          <p:nvPr/>
        </p:nvSpPr>
        <p:spPr>
          <a:xfrm>
            <a:off x="7093744" y="4294933"/>
            <a:ext cx="766763" cy="34546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2"/>
        <p:cNvGrpSpPr/>
        <p:nvPr/>
      </p:nvGrpSpPr>
      <p:grpSpPr>
        <a:xfrm>
          <a:off x="0" y="0"/>
          <a:ext cx="0" cy="0"/>
          <a:chOff x="0" y="0"/>
          <a:chExt cx="0" cy="0"/>
        </a:xfrm>
      </p:grpSpPr>
      <p:pic>
        <p:nvPicPr>
          <p:cNvPr id="453" name="Google Shape;453;p45"/>
          <p:cNvPicPr preferRelativeResize="0">
            <a:picLocks noGrp="1"/>
          </p:cNvPicPr>
          <p:nvPr>
            <p:ph type="pic" idx="2"/>
          </p:nvPr>
        </p:nvPicPr>
        <p:blipFill rotWithShape="1">
          <a:blip r:embed="rId4">
            <a:alphaModFix/>
          </a:blip>
          <a:srcRect t="7741" b="7741"/>
          <a:stretch/>
        </p:blipFill>
        <p:spPr>
          <a:xfrm>
            <a:off x="25" y="0"/>
            <a:ext cx="9144000" cy="5143500"/>
          </a:xfrm>
          <a:prstGeom prst="roundRect">
            <a:avLst>
              <a:gd name="adj" fmla="val 16667"/>
            </a:avLst>
          </a:prstGeom>
        </p:spPr>
      </p:pic>
      <p:sp>
        <p:nvSpPr>
          <p:cNvPr id="454" name="Google Shape;454;p45"/>
          <p:cNvSpPr txBox="1">
            <a:spLocks noGrp="1"/>
          </p:cNvSpPr>
          <p:nvPr>
            <p:ph type="title"/>
          </p:nvPr>
        </p:nvSpPr>
        <p:spPr>
          <a:xfrm>
            <a:off x="1157700" y="3907575"/>
            <a:ext cx="6828600" cy="69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pic>
        <p:nvPicPr>
          <p:cNvPr id="455" name="Google Shape;455;p45"/>
          <p:cNvPicPr preferRelativeResize="0"/>
          <p:nvPr/>
        </p:nvPicPr>
        <p:blipFill rotWithShape="1">
          <a:blip r:embed="rId5">
            <a:alphaModFix/>
          </a:blip>
          <a:srcRect l="32585" t="26269" r="38244" b="21978"/>
          <a:stretch/>
        </p:blipFill>
        <p:spPr>
          <a:xfrm>
            <a:off x="8201650" y="3907587"/>
            <a:ext cx="717850" cy="984275"/>
          </a:xfrm>
          <a:prstGeom prst="rect">
            <a:avLst/>
          </a:prstGeom>
          <a:noFill/>
          <a:ln>
            <a:noFill/>
          </a:ln>
        </p:spPr>
      </p:pic>
      <p:sp>
        <p:nvSpPr>
          <p:cNvPr id="456" name="Google Shape;456;p45"/>
          <p:cNvSpPr/>
          <p:nvPr/>
        </p:nvSpPr>
        <p:spPr>
          <a:xfrm>
            <a:off x="8617275" y="240275"/>
            <a:ext cx="215400" cy="21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5"/>
          <p:cNvSpPr/>
          <p:nvPr/>
        </p:nvSpPr>
        <p:spPr>
          <a:xfrm>
            <a:off x="237700" y="3298325"/>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5"/>
          <p:cNvSpPr/>
          <p:nvPr/>
        </p:nvSpPr>
        <p:spPr>
          <a:xfrm>
            <a:off x="581571" y="244175"/>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9" name="Google Shape;459;p45"/>
          <p:cNvPicPr preferRelativeResize="0"/>
          <p:nvPr/>
        </p:nvPicPr>
        <p:blipFill rotWithShape="1">
          <a:blip r:embed="rId6">
            <a:alphaModFix/>
          </a:blip>
          <a:srcRect l="27377" t="35445" r="27377" b="35448"/>
          <a:stretch/>
        </p:blipFill>
        <p:spPr>
          <a:xfrm>
            <a:off x="5090925" y="-109275"/>
            <a:ext cx="1113399" cy="553600"/>
          </a:xfrm>
          <a:prstGeom prst="rect">
            <a:avLst/>
          </a:prstGeom>
          <a:noFill/>
          <a:ln>
            <a:noFill/>
          </a:ln>
        </p:spPr>
      </p:pic>
      <p:pic>
        <p:nvPicPr>
          <p:cNvPr id="460" name="Google Shape;460;p45"/>
          <p:cNvPicPr preferRelativeResize="0"/>
          <p:nvPr/>
        </p:nvPicPr>
        <p:blipFill rotWithShape="1">
          <a:blip r:embed="rId6">
            <a:alphaModFix/>
          </a:blip>
          <a:srcRect l="27377" t="35445" r="27377" b="35448"/>
          <a:stretch/>
        </p:blipFill>
        <p:spPr>
          <a:xfrm>
            <a:off x="-493875" y="1700225"/>
            <a:ext cx="1113399" cy="553600"/>
          </a:xfrm>
          <a:prstGeom prst="rect">
            <a:avLst/>
          </a:prstGeom>
          <a:noFill/>
          <a:ln>
            <a:noFill/>
          </a:ln>
        </p:spPr>
      </p:pic>
      <p:sp>
        <p:nvSpPr>
          <p:cNvPr id="461" name="Google Shape;461;p45"/>
          <p:cNvSpPr/>
          <p:nvPr/>
        </p:nvSpPr>
        <p:spPr>
          <a:xfrm>
            <a:off x="6822425" y="350125"/>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46"/>
          <p:cNvPicPr preferRelativeResize="0">
            <a:picLocks noGrp="1"/>
          </p:cNvPicPr>
          <p:nvPr>
            <p:ph type="pic" idx="2"/>
          </p:nvPr>
        </p:nvPicPr>
        <p:blipFill rotWithShape="1">
          <a:blip r:embed="rId3">
            <a:alphaModFix/>
          </a:blip>
          <a:srcRect l="3720" r="3729"/>
          <a:stretch/>
        </p:blipFill>
        <p:spPr>
          <a:xfrm>
            <a:off x="6099925" y="999450"/>
            <a:ext cx="2911800" cy="3144600"/>
          </a:xfrm>
          <a:prstGeom prst="roundRect">
            <a:avLst>
              <a:gd name="adj" fmla="val 16667"/>
            </a:avLst>
          </a:prstGeom>
        </p:spPr>
      </p:pic>
      <p:sp>
        <p:nvSpPr>
          <p:cNvPr id="467" name="Google Shape;467;p46"/>
          <p:cNvSpPr txBox="1">
            <a:spLocks noGrp="1"/>
          </p:cNvSpPr>
          <p:nvPr>
            <p:ph type="title"/>
          </p:nvPr>
        </p:nvSpPr>
        <p:spPr>
          <a:xfrm>
            <a:off x="552187" y="331581"/>
            <a:ext cx="7003638" cy="553600"/>
          </a:xfrm>
          <a:prstGeom prst="rect">
            <a:avLst/>
          </a:prstGeom>
        </p:spPr>
        <p:txBody>
          <a:bodyPr spcFirstLastPara="1" wrap="square" lIns="91425" tIns="91425" rIns="91425" bIns="91425" anchor="b" anchorCtr="0">
            <a:noAutofit/>
          </a:bodyPr>
          <a:lstStyle/>
          <a:p>
            <a:pPr algn="ctr"/>
            <a:r>
              <a:rPr lang="en-US" sz="3600" b="1" dirty="0">
                <a:solidFill>
                  <a:schemeClr val="tx1"/>
                </a:solidFill>
                <a:latin typeface="Book Antiqua" panose="02040602050305030304" pitchFamily="18" charset="0"/>
                <a:ea typeface="MS Gothic" panose="020B0609070205080204" pitchFamily="49" charset="-128"/>
              </a:rPr>
              <a:t>TECHNICAL FEASIBILITY</a:t>
            </a:r>
            <a:endParaRPr lang="en-IN" sz="3600" b="1" dirty="0">
              <a:solidFill>
                <a:schemeClr val="tx1"/>
              </a:solidFill>
              <a:latin typeface="Book Antiqua" panose="02040602050305030304" pitchFamily="18" charset="0"/>
              <a:ea typeface="MS Gothic" panose="020B0609070205080204" pitchFamily="49" charset="-128"/>
            </a:endParaRPr>
          </a:p>
        </p:txBody>
      </p:sp>
      <p:sp>
        <p:nvSpPr>
          <p:cNvPr id="468" name="Google Shape;468;p46"/>
          <p:cNvSpPr txBox="1">
            <a:spLocks noGrp="1"/>
          </p:cNvSpPr>
          <p:nvPr>
            <p:ph type="subTitle" idx="1"/>
          </p:nvPr>
        </p:nvSpPr>
        <p:spPr>
          <a:xfrm>
            <a:off x="633030" y="1019250"/>
            <a:ext cx="5360575" cy="1173881"/>
          </a:xfrm>
          <a:prstGeom prst="rect">
            <a:avLst/>
          </a:prstGeom>
        </p:spPr>
        <p:txBody>
          <a:bodyPr spcFirstLastPara="1" wrap="square" lIns="91425" tIns="91425" rIns="91425" bIns="91425" anchor="t" anchorCtr="0">
            <a:noAutofit/>
          </a:bodyPr>
          <a:lstStyle/>
          <a:p>
            <a:pPr algn="just">
              <a:lnSpc>
                <a:spcPct val="100000"/>
              </a:lnSpc>
              <a:buFont typeface="Wingdings" panose="05000000000000000000" pitchFamily="2" charset="2"/>
              <a:buChar char="§"/>
            </a:pPr>
            <a:r>
              <a:rPr lang="en-US" sz="1400" b="1" i="1" dirty="0">
                <a:solidFill>
                  <a:schemeClr val="tx1"/>
                </a:solidFill>
                <a:latin typeface="Book Antiqua" panose="02040602050305030304" pitchFamily="18" charset="0"/>
              </a:rPr>
              <a:t> </a:t>
            </a:r>
            <a:r>
              <a:rPr lang="en-IN" sz="1400" b="1" i="1" dirty="0">
                <a:solidFill>
                  <a:schemeClr val="tx1"/>
                </a:solidFill>
                <a:latin typeface="Book Antiqua" panose="02040602050305030304" pitchFamily="18" charset="0"/>
              </a:rPr>
              <a:t>Data Collection</a:t>
            </a:r>
          </a:p>
          <a:p>
            <a:pPr algn="just">
              <a:lnSpc>
                <a:spcPct val="100000"/>
              </a:lnSpc>
              <a:buFont typeface="Wingdings" panose="05000000000000000000" pitchFamily="2" charset="2"/>
              <a:buChar char="§"/>
            </a:pPr>
            <a:r>
              <a:rPr lang="en-IN" sz="1400" b="1" i="1" dirty="0">
                <a:solidFill>
                  <a:schemeClr val="tx1"/>
                </a:solidFill>
                <a:latin typeface="Book Antiqua" panose="02040602050305030304" pitchFamily="18" charset="0"/>
              </a:rPr>
              <a:t> Data Processing</a:t>
            </a:r>
          </a:p>
          <a:p>
            <a:pPr algn="just">
              <a:lnSpc>
                <a:spcPct val="100000"/>
              </a:lnSpc>
              <a:buFont typeface="Wingdings" panose="05000000000000000000" pitchFamily="2" charset="2"/>
              <a:buChar char="§"/>
            </a:pPr>
            <a:r>
              <a:rPr lang="en-IN" sz="1400" b="1" i="1" dirty="0">
                <a:solidFill>
                  <a:schemeClr val="tx1"/>
                </a:solidFill>
                <a:latin typeface="Book Antiqua" panose="02040602050305030304" pitchFamily="18" charset="0"/>
              </a:rPr>
              <a:t> Data Analysis</a:t>
            </a:r>
          </a:p>
          <a:p>
            <a:pPr algn="just">
              <a:lnSpc>
                <a:spcPct val="100000"/>
              </a:lnSpc>
              <a:buFont typeface="Wingdings" panose="05000000000000000000" pitchFamily="2" charset="2"/>
              <a:buChar char="§"/>
            </a:pPr>
            <a:r>
              <a:rPr lang="en-IN" sz="1400" b="1" i="1" dirty="0">
                <a:solidFill>
                  <a:schemeClr val="tx1"/>
                </a:solidFill>
                <a:latin typeface="Book Antiqua" panose="02040602050305030304" pitchFamily="18" charset="0"/>
              </a:rPr>
              <a:t> System Security</a:t>
            </a:r>
          </a:p>
          <a:p>
            <a:pPr algn="just">
              <a:lnSpc>
                <a:spcPct val="100000"/>
              </a:lnSpc>
              <a:buFont typeface="Wingdings" panose="05000000000000000000" pitchFamily="2" charset="2"/>
              <a:buChar char="§"/>
            </a:pPr>
            <a:r>
              <a:rPr lang="en-IN" sz="1400" b="1" i="1" dirty="0">
                <a:solidFill>
                  <a:schemeClr val="tx1"/>
                </a:solidFill>
                <a:latin typeface="Book Antiqua" panose="02040602050305030304" pitchFamily="18" charset="0"/>
              </a:rPr>
              <a:t> Integration with existing system</a:t>
            </a:r>
            <a:endParaRPr lang="en-US" sz="1400" b="1" i="1" dirty="0">
              <a:solidFill>
                <a:schemeClr val="tx1"/>
              </a:solidFill>
              <a:latin typeface="Book Antiqua" panose="02040602050305030304" pitchFamily="18" charset="0"/>
            </a:endParaRPr>
          </a:p>
        </p:txBody>
      </p:sp>
      <p:pic>
        <p:nvPicPr>
          <p:cNvPr id="469" name="Google Shape;469;p46"/>
          <p:cNvPicPr preferRelativeResize="0"/>
          <p:nvPr/>
        </p:nvPicPr>
        <p:blipFill rotWithShape="1">
          <a:blip r:embed="rId4">
            <a:alphaModFix/>
          </a:blip>
          <a:srcRect l="27377" t="35445" r="27377" b="35448"/>
          <a:stretch/>
        </p:blipFill>
        <p:spPr>
          <a:xfrm>
            <a:off x="7800900" y="331581"/>
            <a:ext cx="1113399" cy="553600"/>
          </a:xfrm>
          <a:prstGeom prst="rect">
            <a:avLst/>
          </a:prstGeom>
          <a:noFill/>
          <a:ln>
            <a:noFill/>
          </a:ln>
        </p:spPr>
      </p:pic>
      <p:graphicFrame>
        <p:nvGraphicFramePr>
          <p:cNvPr id="2" name="Table 1">
            <a:extLst>
              <a:ext uri="{FF2B5EF4-FFF2-40B4-BE49-F238E27FC236}">
                <a16:creationId xmlns:a16="http://schemas.microsoft.com/office/drawing/2014/main" id="{A7C7BEDB-0E53-CC60-72D6-DCA96421C47F}"/>
              </a:ext>
            </a:extLst>
          </p:cNvPr>
          <p:cNvGraphicFramePr>
            <a:graphicFrameLocks noGrp="1"/>
          </p:cNvGraphicFramePr>
          <p:nvPr>
            <p:extLst>
              <p:ext uri="{D42A27DB-BD31-4B8C-83A1-F6EECF244321}">
                <p14:modId xmlns:p14="http://schemas.microsoft.com/office/powerpoint/2010/main" val="954788734"/>
              </p:ext>
            </p:extLst>
          </p:nvPr>
        </p:nvGraphicFramePr>
        <p:xfrm>
          <a:off x="271232" y="2387395"/>
          <a:ext cx="5722373" cy="2282410"/>
        </p:xfrm>
        <a:graphic>
          <a:graphicData uri="http://schemas.openxmlformats.org/drawingml/2006/table">
            <a:tbl>
              <a:tblPr firstRow="1" bandRow="1">
                <a:tableStyleId>{C083E6E3-FA7D-4D7B-A595-EF9225AFEA82}</a:tableStyleId>
              </a:tblPr>
              <a:tblGrid>
                <a:gridCol w="1781605">
                  <a:extLst>
                    <a:ext uri="{9D8B030D-6E8A-4147-A177-3AD203B41FA5}">
                      <a16:colId xmlns:a16="http://schemas.microsoft.com/office/drawing/2014/main" val="1890426648"/>
                    </a:ext>
                  </a:extLst>
                </a:gridCol>
                <a:gridCol w="3940768">
                  <a:extLst>
                    <a:ext uri="{9D8B030D-6E8A-4147-A177-3AD203B41FA5}">
                      <a16:colId xmlns:a16="http://schemas.microsoft.com/office/drawing/2014/main" val="244741079"/>
                    </a:ext>
                  </a:extLst>
                </a:gridCol>
              </a:tblGrid>
              <a:tr h="3748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1" dirty="0">
                          <a:solidFill>
                            <a:schemeClr val="tx1"/>
                          </a:solidFill>
                          <a:latin typeface="Book Antiqua" panose="02040602050305030304" pitchFamily="18" charset="0"/>
                        </a:rPr>
                        <a:t>Topics</a:t>
                      </a:r>
                      <a:endParaRPr lang="en-IN" sz="1400" b="1" i="1" dirty="0">
                        <a:solidFill>
                          <a:schemeClr val="tx1"/>
                        </a:solidFill>
                      </a:endParaRPr>
                    </a:p>
                  </a:txBody>
                  <a:tcPr/>
                </a:tc>
                <a:tc>
                  <a:txBody>
                    <a:bodyPr/>
                    <a:lstStyle/>
                    <a:p>
                      <a:r>
                        <a:rPr lang="en-IN" sz="1400" b="1" i="1" dirty="0">
                          <a:solidFill>
                            <a:schemeClr val="tx1"/>
                          </a:solidFill>
                          <a:latin typeface="Book Antiqua" panose="02040602050305030304" pitchFamily="18" charset="0"/>
                          <a:ea typeface="MS Gothic" panose="020B0609070205080204" pitchFamily="49" charset="-128"/>
                        </a:rPr>
                        <a:t>Description</a:t>
                      </a:r>
                    </a:p>
                  </a:txBody>
                  <a:tcPr/>
                </a:tc>
                <a:extLst>
                  <a:ext uri="{0D108BD9-81ED-4DB2-BD59-A6C34878D82A}">
                    <a16:rowId xmlns:a16="http://schemas.microsoft.com/office/drawing/2014/main" val="1518678344"/>
                  </a:ext>
                </a:extLst>
              </a:tr>
              <a:tr h="5003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1" dirty="0">
                          <a:solidFill>
                            <a:schemeClr val="tx1"/>
                          </a:solidFill>
                          <a:latin typeface="Book Antiqua" panose="02040602050305030304" pitchFamily="18" charset="0"/>
                        </a:rPr>
                        <a:t>Selection of Technology</a:t>
                      </a:r>
                      <a:endParaRPr lang="en-IN" sz="1400" b="1" i="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1" dirty="0">
                          <a:solidFill>
                            <a:schemeClr val="tx1"/>
                          </a:solidFill>
                          <a:latin typeface="Book Antiqua" panose="02040602050305030304" pitchFamily="18" charset="0"/>
                        </a:rPr>
                        <a:t>Reactjs ,Nodejs, Expressjs, Mongo(Javascript Framework)</a:t>
                      </a:r>
                      <a:endParaRPr lang="en-IN" sz="1400" b="1" i="1" dirty="0">
                        <a:solidFill>
                          <a:schemeClr val="tx1"/>
                        </a:solidFill>
                      </a:endParaRPr>
                    </a:p>
                  </a:txBody>
                  <a:tcPr/>
                </a:tc>
                <a:extLst>
                  <a:ext uri="{0D108BD9-81ED-4DB2-BD59-A6C34878D82A}">
                    <a16:rowId xmlns:a16="http://schemas.microsoft.com/office/drawing/2014/main" val="3675539633"/>
                  </a:ext>
                </a:extLst>
              </a:tr>
              <a:tr h="5003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1" dirty="0">
                          <a:solidFill>
                            <a:schemeClr val="tx1"/>
                          </a:solidFill>
                          <a:latin typeface="Book Antiqua" panose="02040602050305030304" pitchFamily="18" charset="0"/>
                        </a:rPr>
                        <a:t>System Requirement</a:t>
                      </a:r>
                      <a:endParaRPr lang="en-IN" sz="1400" b="1" i="1" dirty="0">
                        <a:solidFill>
                          <a:schemeClr val="tx1"/>
                        </a:solidFill>
                      </a:endParaRPr>
                    </a:p>
                  </a:txBody>
                  <a:tcPr/>
                </a:tc>
                <a:tc>
                  <a:txBody>
                    <a:bodyPr/>
                    <a:lstStyle/>
                    <a:p>
                      <a:r>
                        <a:rPr lang="en-IN" sz="1400" b="1" i="1" dirty="0">
                          <a:solidFill>
                            <a:schemeClr val="tx1"/>
                          </a:solidFill>
                          <a:latin typeface="Book Antiqua" panose="02040602050305030304" pitchFamily="18" charset="0"/>
                        </a:rPr>
                        <a:t>Window 10 (OS),  RAM 6GB (min),</a:t>
                      </a:r>
                    </a:p>
                    <a:p>
                      <a:r>
                        <a:rPr lang="en-IN" sz="1400" b="1" i="1" dirty="0">
                          <a:solidFill>
                            <a:schemeClr val="tx1"/>
                          </a:solidFill>
                          <a:latin typeface="Book Antiqua" panose="02040602050305030304" pitchFamily="18" charset="0"/>
                        </a:rPr>
                        <a:t>SSD 128GB (min), HDD 128(min) </a:t>
                      </a:r>
                    </a:p>
                  </a:txBody>
                  <a:tcPr/>
                </a:tc>
                <a:extLst>
                  <a:ext uri="{0D108BD9-81ED-4DB2-BD59-A6C34878D82A}">
                    <a16:rowId xmlns:a16="http://schemas.microsoft.com/office/drawing/2014/main" val="658290151"/>
                  </a:ext>
                </a:extLst>
              </a:tr>
              <a:tr h="5003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i="1" dirty="0">
                          <a:solidFill>
                            <a:schemeClr val="tx1"/>
                          </a:solidFill>
                          <a:latin typeface="Book Antiqua" panose="02040602050305030304" pitchFamily="18" charset="0"/>
                        </a:rPr>
                        <a:t>Required Tools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i="1" dirty="0">
                          <a:solidFill>
                            <a:schemeClr val="tx1"/>
                          </a:solidFill>
                          <a:latin typeface="Book Antiqua" panose="02040602050305030304" pitchFamily="18" charset="0"/>
                        </a:rPr>
                        <a:t>Reactjs ES 6+, VS Code(IDLE) 1.76.1,Mongo DB 3.0.1</a:t>
                      </a:r>
                      <a:endParaRPr lang="en-IN" sz="1400" b="1" i="1" dirty="0">
                        <a:solidFill>
                          <a:schemeClr val="tx1"/>
                        </a:solidFill>
                      </a:endParaRPr>
                    </a:p>
                  </a:txBody>
                  <a:tcPr/>
                </a:tc>
                <a:extLst>
                  <a:ext uri="{0D108BD9-81ED-4DB2-BD59-A6C34878D82A}">
                    <a16:rowId xmlns:a16="http://schemas.microsoft.com/office/drawing/2014/main" val="4291781017"/>
                  </a:ext>
                </a:extLst>
              </a:tr>
              <a:tr h="3531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i="1" dirty="0">
                          <a:solidFill>
                            <a:schemeClr val="tx1"/>
                          </a:solidFill>
                          <a:latin typeface="Book Antiqua" panose="02040602050305030304" pitchFamily="18" charset="0"/>
                        </a:rPr>
                        <a:t>Machinery</a:t>
                      </a:r>
                    </a:p>
                  </a:txBody>
                  <a:tcPr/>
                </a:tc>
                <a:tc>
                  <a:txBody>
                    <a:bodyPr/>
                    <a:lstStyle/>
                    <a:p>
                      <a:r>
                        <a:rPr lang="en-IN" sz="1400" b="1" i="1" dirty="0">
                          <a:solidFill>
                            <a:schemeClr val="tx1"/>
                          </a:solidFill>
                          <a:latin typeface="Book Antiqua" panose="02040602050305030304" pitchFamily="18" charset="0"/>
                        </a:rPr>
                        <a:t>PC with Above system requirement</a:t>
                      </a:r>
                    </a:p>
                  </a:txBody>
                  <a:tcPr/>
                </a:tc>
                <a:extLst>
                  <a:ext uri="{0D108BD9-81ED-4DB2-BD59-A6C34878D82A}">
                    <a16:rowId xmlns:a16="http://schemas.microsoft.com/office/drawing/2014/main" val="82620607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7" name="Google Shape;477;p47"/>
          <p:cNvPicPr preferRelativeResize="0"/>
          <p:nvPr/>
        </p:nvPicPr>
        <p:blipFill rotWithShape="1">
          <a:blip r:embed="rId3">
            <a:alphaModFix/>
          </a:blip>
          <a:srcRect l="27377" t="35445" r="27377" b="35448"/>
          <a:stretch/>
        </p:blipFill>
        <p:spPr>
          <a:xfrm>
            <a:off x="1206858" y="426045"/>
            <a:ext cx="1113399" cy="553600"/>
          </a:xfrm>
          <a:prstGeom prst="rect">
            <a:avLst/>
          </a:prstGeom>
          <a:noFill/>
          <a:ln>
            <a:noFill/>
          </a:ln>
        </p:spPr>
      </p:pic>
      <p:sp>
        <p:nvSpPr>
          <p:cNvPr id="475" name="Google Shape;475;p47"/>
          <p:cNvSpPr txBox="1">
            <a:spLocks noGrp="1"/>
          </p:cNvSpPr>
          <p:nvPr>
            <p:ph type="subTitle" idx="1"/>
          </p:nvPr>
        </p:nvSpPr>
        <p:spPr>
          <a:xfrm>
            <a:off x="873850" y="340387"/>
            <a:ext cx="7742952" cy="984274"/>
          </a:xfrm>
          <a:prstGeom prst="rect">
            <a:avLst/>
          </a:prstGeom>
        </p:spPr>
        <p:txBody>
          <a:bodyPr spcFirstLastPara="1" wrap="square" lIns="91425" tIns="91425" rIns="91425" bIns="91425" anchor="t" anchorCtr="0">
            <a:noAutofit/>
          </a:bodyPr>
          <a:lstStyle/>
          <a:p>
            <a:pPr algn="ctr"/>
            <a:r>
              <a:rPr lang="en-US" sz="40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rPr>
              <a:t>OPERATIONAL FEASIBILITY</a:t>
            </a:r>
            <a:endParaRPr lang="en-IN" sz="40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endParaRPr>
          </a:p>
        </p:txBody>
      </p:sp>
      <p:pic>
        <p:nvPicPr>
          <p:cNvPr id="476" name="Google Shape;476;p47"/>
          <p:cNvPicPr preferRelativeResize="0"/>
          <p:nvPr/>
        </p:nvPicPr>
        <p:blipFill rotWithShape="1">
          <a:blip r:embed="rId4">
            <a:alphaModFix/>
          </a:blip>
          <a:srcRect l="32585" t="26269" r="38244" b="21978"/>
          <a:stretch/>
        </p:blipFill>
        <p:spPr>
          <a:xfrm flipH="1">
            <a:off x="7552300" y="340387"/>
            <a:ext cx="717850" cy="984275"/>
          </a:xfrm>
          <a:prstGeom prst="rect">
            <a:avLst/>
          </a:prstGeom>
          <a:noFill/>
          <a:ln>
            <a:noFill/>
          </a:ln>
        </p:spPr>
      </p:pic>
      <p:pic>
        <p:nvPicPr>
          <p:cNvPr id="478" name="Google Shape;478;p47"/>
          <p:cNvPicPr preferRelativeResize="0"/>
          <p:nvPr/>
        </p:nvPicPr>
        <p:blipFill rotWithShape="1">
          <a:blip r:embed="rId3">
            <a:alphaModFix/>
          </a:blip>
          <a:srcRect l="27377" t="35445" r="27377" b="35448"/>
          <a:stretch/>
        </p:blipFill>
        <p:spPr>
          <a:xfrm>
            <a:off x="919650" y="4232275"/>
            <a:ext cx="1113399" cy="553600"/>
          </a:xfrm>
          <a:prstGeom prst="rect">
            <a:avLst/>
          </a:prstGeom>
          <a:noFill/>
          <a:ln>
            <a:noFill/>
          </a:ln>
        </p:spPr>
      </p:pic>
      <p:pic>
        <p:nvPicPr>
          <p:cNvPr id="479" name="Google Shape;479;p47"/>
          <p:cNvPicPr preferRelativeResize="0"/>
          <p:nvPr/>
        </p:nvPicPr>
        <p:blipFill rotWithShape="1">
          <a:blip r:embed="rId5">
            <a:alphaModFix/>
          </a:blip>
          <a:srcRect l="21457" t="19437" r="21457" b="19437"/>
          <a:stretch/>
        </p:blipFill>
        <p:spPr>
          <a:xfrm>
            <a:off x="-99755" y="1795232"/>
            <a:ext cx="2613225" cy="155303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0"/>
          <p:cNvSpPr txBox="1">
            <a:spLocks noGrp="1"/>
          </p:cNvSpPr>
          <p:nvPr>
            <p:ph type="title"/>
          </p:nvPr>
        </p:nvSpPr>
        <p:spPr>
          <a:xfrm>
            <a:off x="4246318" y="0"/>
            <a:ext cx="3526319" cy="12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i="1" u="sng" dirty="0">
                <a:effectLst>
                  <a:outerShdw blurRad="38100" dist="38100" dir="2700000" algn="tl">
                    <a:srgbClr val="000000">
                      <a:alpha val="43137"/>
                    </a:srgbClr>
                  </a:outerShdw>
                </a:effectLst>
                <a:latin typeface="Arial Rounded MT Bold" panose="020F0704030504030204" pitchFamily="34" charset="0"/>
              </a:rPr>
              <a:t>Targeted User</a:t>
            </a:r>
            <a:endParaRPr b="1" i="1" u="sng" dirty="0">
              <a:effectLst>
                <a:outerShdw blurRad="38100" dist="38100" dir="2700000" algn="tl">
                  <a:srgbClr val="000000">
                    <a:alpha val="43137"/>
                  </a:srgbClr>
                </a:outerShdw>
              </a:effectLst>
              <a:latin typeface="Arial Rounded MT Bold" panose="020F0704030504030204" pitchFamily="34" charset="0"/>
            </a:endParaRPr>
          </a:p>
        </p:txBody>
      </p:sp>
      <p:sp>
        <p:nvSpPr>
          <p:cNvPr id="520" name="Google Shape;520;p50"/>
          <p:cNvSpPr txBox="1">
            <a:spLocks noGrp="1"/>
          </p:cNvSpPr>
          <p:nvPr>
            <p:ph type="subTitle" idx="1"/>
          </p:nvPr>
        </p:nvSpPr>
        <p:spPr>
          <a:xfrm>
            <a:off x="391977" y="1787046"/>
            <a:ext cx="3386643" cy="1629468"/>
          </a:xfrm>
          <a:prstGeom prst="rect">
            <a:avLst/>
          </a:prstGeom>
        </p:spPr>
        <p:txBody>
          <a:bodyPr spcFirstLastPara="1" wrap="square" lIns="91425" tIns="91425" rIns="91425" bIns="91425" anchor="t" anchorCtr="0">
            <a:noAutofit/>
          </a:bodyPr>
          <a:lstStyle/>
          <a:p>
            <a:pPr marL="342900" marR="0" lvl="0" indent="-342900" algn="just" rtl="0">
              <a:lnSpc>
                <a:spcPct val="107000"/>
              </a:lnSpc>
              <a:spcBef>
                <a:spcPts val="0"/>
              </a:spcBef>
              <a:spcAft>
                <a:spcPts val="800"/>
              </a:spcAft>
              <a:buFont typeface="Wingdings" panose="05000000000000000000" pitchFamily="2" charset="2"/>
              <a:buChar char="§"/>
              <a:tabLst>
                <a:tab pos="457200" algn="l"/>
              </a:tabLst>
            </a:pPr>
            <a:r>
              <a:rPr lang="en-US" sz="1800" b="1" i="1" dirty="0">
                <a:effectLst/>
                <a:latin typeface="Book Antiqua" panose="02040602050305030304" pitchFamily="18" charset="0"/>
                <a:ea typeface="Calibri" panose="020F0502020204030204" pitchFamily="34" charset="0"/>
                <a:cs typeface="Times New Roman" panose="02020603050405020304" pitchFamily="18" charset="0"/>
              </a:rPr>
              <a:t>Main target of this site are the student and people who always want to learn new things, want to explore their ideas.</a:t>
            </a:r>
            <a:endParaRPr lang="en-US" sz="1800" dirty="0">
              <a:effectLst/>
              <a:latin typeface="Book Antiqua" panose="02040602050305030304" pitchFamily="18" charset="0"/>
              <a:ea typeface="Calibri" panose="020F0502020204030204" pitchFamily="34" charset="0"/>
              <a:cs typeface="Times New Roman" panose="02020603050405020304" pitchFamily="18" charset="0"/>
            </a:endParaRPr>
          </a:p>
        </p:txBody>
      </p:sp>
      <p:grpSp>
        <p:nvGrpSpPr>
          <p:cNvPr id="521" name="Google Shape;521;p50"/>
          <p:cNvGrpSpPr/>
          <p:nvPr/>
        </p:nvGrpSpPr>
        <p:grpSpPr>
          <a:xfrm>
            <a:off x="4246318" y="1376445"/>
            <a:ext cx="3969421" cy="3134744"/>
            <a:chOff x="5076775" y="1958876"/>
            <a:chExt cx="3353968" cy="2648707"/>
          </a:xfrm>
        </p:grpSpPr>
        <p:sp>
          <p:nvSpPr>
            <p:cNvPr id="522" name="Google Shape;522;p50"/>
            <p:cNvSpPr/>
            <p:nvPr/>
          </p:nvSpPr>
          <p:spPr>
            <a:xfrm>
              <a:off x="5076775" y="1958876"/>
              <a:ext cx="3353968" cy="2648707"/>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0"/>
            <p:cNvSpPr/>
            <p:nvPr/>
          </p:nvSpPr>
          <p:spPr>
            <a:xfrm>
              <a:off x="5189425" y="2075775"/>
              <a:ext cx="3123300" cy="1836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4" name="Google Shape;524;p50"/>
          <p:cNvPicPr preferRelativeResize="0"/>
          <p:nvPr/>
        </p:nvPicPr>
        <p:blipFill rotWithShape="1">
          <a:blip r:embed="rId3">
            <a:alphaModFix/>
          </a:blip>
          <a:srcRect/>
          <a:stretch/>
        </p:blipFill>
        <p:spPr>
          <a:xfrm>
            <a:off x="4421520" y="1620569"/>
            <a:ext cx="3619639" cy="2036101"/>
          </a:xfrm>
          <a:prstGeom prst="rect">
            <a:avLst/>
          </a:prstGeom>
          <a:noFill/>
          <a:ln>
            <a:noFill/>
          </a:ln>
        </p:spPr>
      </p:pic>
      <p:pic>
        <p:nvPicPr>
          <p:cNvPr id="525" name="Google Shape;525;p50"/>
          <p:cNvPicPr preferRelativeResize="0"/>
          <p:nvPr/>
        </p:nvPicPr>
        <p:blipFill rotWithShape="1">
          <a:blip r:embed="rId4">
            <a:alphaModFix/>
          </a:blip>
          <a:srcRect l="32585" t="56491" r="52523" b="21979"/>
          <a:stretch/>
        </p:blipFill>
        <p:spPr>
          <a:xfrm>
            <a:off x="3493525" y="786057"/>
            <a:ext cx="366451" cy="409475"/>
          </a:xfrm>
          <a:prstGeom prst="rect">
            <a:avLst/>
          </a:prstGeom>
          <a:noFill/>
          <a:ln>
            <a:noFill/>
          </a:ln>
        </p:spPr>
      </p:pic>
      <p:sp>
        <p:nvSpPr>
          <p:cNvPr id="526" name="Google Shape;526;p50"/>
          <p:cNvSpPr/>
          <p:nvPr/>
        </p:nvSpPr>
        <p:spPr>
          <a:xfrm>
            <a:off x="3493525" y="42821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7" name="Google Shape;527;p50"/>
          <p:cNvPicPr preferRelativeResize="0"/>
          <p:nvPr/>
        </p:nvPicPr>
        <p:blipFill rotWithShape="1">
          <a:blip r:embed="rId5">
            <a:alphaModFix/>
          </a:blip>
          <a:srcRect l="27377" t="35445" r="27377" b="35448"/>
          <a:stretch/>
        </p:blipFill>
        <p:spPr>
          <a:xfrm>
            <a:off x="7874075" y="600938"/>
            <a:ext cx="1113399" cy="553600"/>
          </a:xfrm>
          <a:prstGeom prst="rect">
            <a:avLst/>
          </a:prstGeom>
          <a:noFill/>
          <a:ln>
            <a:noFill/>
          </a:ln>
        </p:spPr>
      </p:pic>
      <p:pic>
        <p:nvPicPr>
          <p:cNvPr id="528" name="Google Shape;528;p50"/>
          <p:cNvPicPr preferRelativeResize="0"/>
          <p:nvPr/>
        </p:nvPicPr>
        <p:blipFill rotWithShape="1">
          <a:blip r:embed="rId5">
            <a:alphaModFix/>
          </a:blip>
          <a:srcRect l="27377" t="35445" r="27377" b="35448"/>
          <a:stretch/>
        </p:blipFill>
        <p:spPr>
          <a:xfrm>
            <a:off x="971900" y="641925"/>
            <a:ext cx="1113399" cy="553600"/>
          </a:xfrm>
          <a:prstGeom prst="rect">
            <a:avLst/>
          </a:prstGeom>
          <a:noFill/>
          <a:ln>
            <a:noFill/>
          </a:ln>
        </p:spPr>
      </p:pic>
      <p:pic>
        <p:nvPicPr>
          <p:cNvPr id="2" name="Google Shape;492;p48">
            <a:extLst>
              <a:ext uri="{FF2B5EF4-FFF2-40B4-BE49-F238E27FC236}">
                <a16:creationId xmlns:a16="http://schemas.microsoft.com/office/drawing/2014/main" id="{3343D0A0-6AB5-1472-769F-B07597C162D1}"/>
              </a:ext>
            </a:extLst>
          </p:cNvPr>
          <p:cNvPicPr preferRelativeResize="0"/>
          <p:nvPr/>
        </p:nvPicPr>
        <p:blipFill rotWithShape="1">
          <a:blip r:embed="rId6">
            <a:alphaModFix/>
          </a:blip>
          <a:srcRect l="14362" t="5861" r="14362" b="5869"/>
          <a:stretch/>
        </p:blipFill>
        <p:spPr>
          <a:xfrm>
            <a:off x="4572000" y="1697206"/>
            <a:ext cx="1882861" cy="191093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1"/>
          <p:cNvSpPr txBox="1">
            <a:spLocks noGrp="1"/>
          </p:cNvSpPr>
          <p:nvPr>
            <p:ph type="title"/>
          </p:nvPr>
        </p:nvSpPr>
        <p:spPr>
          <a:xfrm>
            <a:off x="5840201" y="1474425"/>
            <a:ext cx="2595600" cy="1254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Tablet mockup</a:t>
            </a:r>
            <a:endParaRPr/>
          </a:p>
        </p:txBody>
      </p:sp>
      <p:sp>
        <p:nvSpPr>
          <p:cNvPr id="534" name="Google Shape;534;p51"/>
          <p:cNvSpPr txBox="1">
            <a:spLocks noGrp="1"/>
          </p:cNvSpPr>
          <p:nvPr>
            <p:ph type="subTitle" idx="1"/>
          </p:nvPr>
        </p:nvSpPr>
        <p:spPr>
          <a:xfrm>
            <a:off x="5840201" y="2652675"/>
            <a:ext cx="2595600" cy="1016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sp>
        <p:nvSpPr>
          <p:cNvPr id="535" name="Google Shape;535;p51"/>
          <p:cNvSpPr/>
          <p:nvPr/>
        </p:nvSpPr>
        <p:spPr>
          <a:xfrm>
            <a:off x="1326875" y="640448"/>
            <a:ext cx="2847016" cy="3862591"/>
          </a:xfrm>
          <a:custGeom>
            <a:avLst/>
            <a:gdLst/>
            <a:ahLst/>
            <a:cxnLst/>
            <a:rect l="l" t="t" r="r" b="b"/>
            <a:pathLst>
              <a:path w="70249" h="95461" extrusionOk="0">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6" name="Google Shape;536;p51"/>
          <p:cNvPicPr preferRelativeResize="0"/>
          <p:nvPr/>
        </p:nvPicPr>
        <p:blipFill rotWithShape="1">
          <a:blip r:embed="rId3">
            <a:alphaModFix/>
          </a:blip>
          <a:srcRect l="2300" r="55487"/>
          <a:stretch/>
        </p:blipFill>
        <p:spPr>
          <a:xfrm>
            <a:off x="1540416" y="970710"/>
            <a:ext cx="2420436" cy="3225398"/>
          </a:xfrm>
          <a:prstGeom prst="rect">
            <a:avLst/>
          </a:prstGeom>
          <a:noFill/>
          <a:ln>
            <a:noFill/>
          </a:ln>
        </p:spPr>
      </p:pic>
      <p:pic>
        <p:nvPicPr>
          <p:cNvPr id="537" name="Google Shape;537;p51"/>
          <p:cNvPicPr preferRelativeResize="0"/>
          <p:nvPr/>
        </p:nvPicPr>
        <p:blipFill rotWithShape="1">
          <a:blip r:embed="rId4">
            <a:alphaModFix/>
          </a:blip>
          <a:srcRect l="32585" t="56491" r="52523" b="21979"/>
          <a:stretch/>
        </p:blipFill>
        <p:spPr>
          <a:xfrm>
            <a:off x="8615875" y="4503057"/>
            <a:ext cx="366451" cy="409475"/>
          </a:xfrm>
          <a:prstGeom prst="rect">
            <a:avLst/>
          </a:prstGeom>
          <a:noFill/>
          <a:ln>
            <a:noFill/>
          </a:ln>
        </p:spPr>
      </p:pic>
      <p:pic>
        <p:nvPicPr>
          <p:cNvPr id="538" name="Google Shape;538;p51"/>
          <p:cNvPicPr preferRelativeResize="0"/>
          <p:nvPr/>
        </p:nvPicPr>
        <p:blipFill rotWithShape="1">
          <a:blip r:embed="rId5">
            <a:alphaModFix/>
          </a:blip>
          <a:srcRect l="52551" t="54471" r="26951" b="19842"/>
          <a:stretch/>
        </p:blipFill>
        <p:spPr>
          <a:xfrm>
            <a:off x="4606678" y="3793612"/>
            <a:ext cx="504401" cy="488525"/>
          </a:xfrm>
          <a:prstGeom prst="rect">
            <a:avLst/>
          </a:prstGeom>
          <a:noFill/>
          <a:ln>
            <a:noFill/>
          </a:ln>
        </p:spPr>
      </p:pic>
      <p:sp>
        <p:nvSpPr>
          <p:cNvPr id="539" name="Google Shape;539;p51"/>
          <p:cNvSpPr/>
          <p:nvPr/>
        </p:nvSpPr>
        <p:spPr>
          <a:xfrm>
            <a:off x="8752000" y="3867175"/>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0" name="Google Shape;540;p51"/>
          <p:cNvPicPr preferRelativeResize="0"/>
          <p:nvPr/>
        </p:nvPicPr>
        <p:blipFill rotWithShape="1">
          <a:blip r:embed="rId6">
            <a:alphaModFix/>
          </a:blip>
          <a:srcRect l="27377" t="35445" r="27377" b="35448"/>
          <a:stretch/>
        </p:blipFill>
        <p:spPr>
          <a:xfrm>
            <a:off x="-185175" y="1747588"/>
            <a:ext cx="1113399" cy="553600"/>
          </a:xfrm>
          <a:prstGeom prst="rect">
            <a:avLst/>
          </a:prstGeom>
          <a:noFill/>
          <a:ln>
            <a:noFill/>
          </a:ln>
        </p:spPr>
      </p:pic>
      <p:pic>
        <p:nvPicPr>
          <p:cNvPr id="541" name="Google Shape;541;p51"/>
          <p:cNvPicPr preferRelativeResize="0"/>
          <p:nvPr/>
        </p:nvPicPr>
        <p:blipFill rotWithShape="1">
          <a:blip r:embed="rId6">
            <a:alphaModFix/>
          </a:blip>
          <a:srcRect l="27377" t="35445" r="27377" b="35448"/>
          <a:stretch/>
        </p:blipFill>
        <p:spPr>
          <a:xfrm>
            <a:off x="4726800" y="1253475"/>
            <a:ext cx="1113399" cy="553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2"/>
          <p:cNvSpPr txBox="1">
            <a:spLocks noGrp="1"/>
          </p:cNvSpPr>
          <p:nvPr>
            <p:ph type="title"/>
          </p:nvPr>
        </p:nvSpPr>
        <p:spPr>
          <a:xfrm>
            <a:off x="720000" y="1474425"/>
            <a:ext cx="2595600" cy="12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Phone mockup</a:t>
            </a:r>
            <a:endParaRPr/>
          </a:p>
        </p:txBody>
      </p:sp>
      <p:sp>
        <p:nvSpPr>
          <p:cNvPr id="547" name="Google Shape;547;p52"/>
          <p:cNvSpPr txBox="1">
            <a:spLocks noGrp="1"/>
          </p:cNvSpPr>
          <p:nvPr>
            <p:ph type="subTitle" idx="1"/>
          </p:nvPr>
        </p:nvSpPr>
        <p:spPr>
          <a:xfrm>
            <a:off x="720000" y="2652675"/>
            <a:ext cx="2595600" cy="10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548" name="Google Shape;548;p52"/>
          <p:cNvSpPr/>
          <p:nvPr/>
        </p:nvSpPr>
        <p:spPr>
          <a:xfrm>
            <a:off x="5377850" y="717925"/>
            <a:ext cx="1874910" cy="3707658"/>
          </a:xfrm>
          <a:custGeom>
            <a:avLst/>
            <a:gdLst/>
            <a:ahLst/>
            <a:cxnLst/>
            <a:rect l="l" t="t" r="r" b="b"/>
            <a:pathLst>
              <a:path w="61960" h="122466" extrusionOk="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9" name="Google Shape;549;p52"/>
          <p:cNvPicPr preferRelativeResize="0"/>
          <p:nvPr/>
        </p:nvPicPr>
        <p:blipFill rotWithShape="1">
          <a:blip r:embed="rId3">
            <a:alphaModFix/>
          </a:blip>
          <a:srcRect l="59155" r="8492"/>
          <a:stretch/>
        </p:blipFill>
        <p:spPr>
          <a:xfrm>
            <a:off x="5438858" y="1011738"/>
            <a:ext cx="1750063" cy="3042788"/>
          </a:xfrm>
          <a:prstGeom prst="rect">
            <a:avLst/>
          </a:prstGeom>
          <a:noFill/>
          <a:ln>
            <a:noFill/>
          </a:ln>
        </p:spPr>
      </p:pic>
      <p:pic>
        <p:nvPicPr>
          <p:cNvPr id="550" name="Google Shape;550;p52"/>
          <p:cNvPicPr preferRelativeResize="0"/>
          <p:nvPr/>
        </p:nvPicPr>
        <p:blipFill rotWithShape="1">
          <a:blip r:embed="rId4">
            <a:alphaModFix/>
          </a:blip>
          <a:srcRect l="27377" t="35445" r="27377" b="35448"/>
          <a:stretch/>
        </p:blipFill>
        <p:spPr>
          <a:xfrm>
            <a:off x="7874075" y="1267088"/>
            <a:ext cx="1113399" cy="553600"/>
          </a:xfrm>
          <a:prstGeom prst="rect">
            <a:avLst/>
          </a:prstGeom>
          <a:noFill/>
          <a:ln>
            <a:noFill/>
          </a:ln>
        </p:spPr>
      </p:pic>
      <p:pic>
        <p:nvPicPr>
          <p:cNvPr id="551" name="Google Shape;551;p52"/>
          <p:cNvPicPr preferRelativeResize="0"/>
          <p:nvPr/>
        </p:nvPicPr>
        <p:blipFill rotWithShape="1">
          <a:blip r:embed="rId4">
            <a:alphaModFix/>
          </a:blip>
          <a:srcRect l="27377" t="35445" r="27377" b="35448"/>
          <a:stretch/>
        </p:blipFill>
        <p:spPr>
          <a:xfrm>
            <a:off x="3231425" y="1011750"/>
            <a:ext cx="1113399" cy="553600"/>
          </a:xfrm>
          <a:prstGeom prst="rect">
            <a:avLst/>
          </a:prstGeom>
          <a:noFill/>
          <a:ln>
            <a:noFill/>
          </a:ln>
        </p:spPr>
      </p:pic>
      <p:sp>
        <p:nvSpPr>
          <p:cNvPr id="552" name="Google Shape;552;p52"/>
          <p:cNvSpPr/>
          <p:nvPr/>
        </p:nvSpPr>
        <p:spPr>
          <a:xfrm>
            <a:off x="4464300" y="3304350"/>
            <a:ext cx="215400" cy="21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3"/>
          <p:cNvSpPr txBox="1">
            <a:spLocks noGrp="1"/>
          </p:cNvSpPr>
          <p:nvPr>
            <p:ph type="title"/>
          </p:nvPr>
        </p:nvSpPr>
        <p:spPr>
          <a:xfrm>
            <a:off x="720000" y="2709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i="1" u="sng" dirty="0">
                <a:effectLst>
                  <a:outerShdw blurRad="38100" dist="38100" dir="2700000" algn="tl">
                    <a:srgbClr val="000000">
                      <a:alpha val="43137"/>
                    </a:srgbClr>
                  </a:outerShdw>
                </a:effectLst>
                <a:latin typeface="Arial Rounded MT Bold" panose="020F0704030504030204" pitchFamily="34" charset="0"/>
              </a:rPr>
              <a:t>Project Profile</a:t>
            </a:r>
            <a:endParaRPr b="1" i="1" u="sng" dirty="0">
              <a:effectLst>
                <a:outerShdw blurRad="38100" dist="38100" dir="2700000" algn="tl">
                  <a:srgbClr val="000000">
                    <a:alpha val="43137"/>
                  </a:srgbClr>
                </a:outerShdw>
              </a:effectLst>
              <a:latin typeface="Arial Rounded MT Bold" panose="020F0704030504030204" pitchFamily="34" charset="0"/>
            </a:endParaRPr>
          </a:p>
        </p:txBody>
      </p:sp>
      <p:sp>
        <p:nvSpPr>
          <p:cNvPr id="311" name="Google Shape;311;p33"/>
          <p:cNvSpPr txBox="1"/>
          <p:nvPr/>
        </p:nvSpPr>
        <p:spPr>
          <a:xfrm>
            <a:off x="720000" y="1292325"/>
            <a:ext cx="7704000" cy="3699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endParaRPr sz="1200" dirty="0">
              <a:solidFill>
                <a:schemeClr val="dk1"/>
              </a:solidFill>
              <a:latin typeface="Roboto"/>
              <a:ea typeface="Roboto"/>
              <a:cs typeface="Roboto"/>
              <a:sym typeface="Roboto"/>
            </a:endParaRPr>
          </a:p>
        </p:txBody>
      </p:sp>
      <p:graphicFrame>
        <p:nvGraphicFramePr>
          <p:cNvPr id="4" name="Table 3">
            <a:extLst>
              <a:ext uri="{FF2B5EF4-FFF2-40B4-BE49-F238E27FC236}">
                <a16:creationId xmlns:a16="http://schemas.microsoft.com/office/drawing/2014/main" id="{BDC83BCF-E165-AC90-C990-E0F3CBE36EEC}"/>
              </a:ext>
            </a:extLst>
          </p:cNvPr>
          <p:cNvGraphicFramePr>
            <a:graphicFrameLocks noGrp="1"/>
          </p:cNvGraphicFramePr>
          <p:nvPr>
            <p:extLst>
              <p:ext uri="{D42A27DB-BD31-4B8C-83A1-F6EECF244321}">
                <p14:modId xmlns:p14="http://schemas.microsoft.com/office/powerpoint/2010/main" val="3009760480"/>
              </p:ext>
            </p:extLst>
          </p:nvPr>
        </p:nvGraphicFramePr>
        <p:xfrm>
          <a:off x="1577182" y="1292325"/>
          <a:ext cx="6288087" cy="3343547"/>
        </p:xfrm>
        <a:graphic>
          <a:graphicData uri="http://schemas.openxmlformats.org/drawingml/2006/table">
            <a:tbl>
              <a:tblPr firstRow="1" bandRow="1">
                <a:tableStyleId>{C083E6E3-FA7D-4D7B-A595-EF9225AFEA82}</a:tableStyleId>
              </a:tblPr>
              <a:tblGrid>
                <a:gridCol w="1957735">
                  <a:extLst>
                    <a:ext uri="{9D8B030D-6E8A-4147-A177-3AD203B41FA5}">
                      <a16:colId xmlns:a16="http://schemas.microsoft.com/office/drawing/2014/main" val="3591282911"/>
                    </a:ext>
                  </a:extLst>
                </a:gridCol>
                <a:gridCol w="4330352">
                  <a:extLst>
                    <a:ext uri="{9D8B030D-6E8A-4147-A177-3AD203B41FA5}">
                      <a16:colId xmlns:a16="http://schemas.microsoft.com/office/drawing/2014/main" val="3689936219"/>
                    </a:ext>
                  </a:extLst>
                </a:gridCol>
              </a:tblGrid>
              <a:tr h="1702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Project Title </a:t>
                      </a:r>
                      <a:endParaRPr lang="en-IN" sz="1200" dirty="0">
                        <a:solidFill>
                          <a:schemeClr val="tx1"/>
                        </a:solidFill>
                      </a:endParaRPr>
                    </a:p>
                  </a:txBody>
                  <a:tcPr/>
                </a:tc>
                <a:tc>
                  <a:txBody>
                    <a:bodyPr/>
                    <a:lstStyle/>
                    <a:p>
                      <a:r>
                        <a:rPr lang="en-US" sz="1200" b="0" dirty="0">
                          <a:solidFill>
                            <a:schemeClr val="tx1"/>
                          </a:solidFill>
                          <a:latin typeface="Book Antiqua" panose="02040602050305030304" pitchFamily="18" charset="0"/>
                          <a:ea typeface="MS Gothic" panose="020B0609070205080204" pitchFamily="49" charset="-128"/>
                        </a:rPr>
                        <a:t>“Blog Application</a:t>
                      </a:r>
                      <a:r>
                        <a:rPr lang="en-US" sz="1200" b="1" dirty="0">
                          <a:solidFill>
                            <a:schemeClr val="tx1"/>
                          </a:solidFill>
                          <a:latin typeface="Book Antiqua" panose="02040602050305030304" pitchFamily="18" charset="0"/>
                          <a:ea typeface="MS Gothic" panose="020B0609070205080204" pitchFamily="49" charset="-128"/>
                        </a:rPr>
                        <a:t>”</a:t>
                      </a:r>
                      <a:endParaRPr lang="en-IN" sz="1200" b="1" dirty="0">
                        <a:solidFill>
                          <a:schemeClr val="tx1"/>
                        </a:solidFill>
                        <a:latin typeface="Book Antiqua" panose="02040602050305030304" pitchFamily="18" charset="0"/>
                        <a:ea typeface="MS Gothic" panose="020B0609070205080204" pitchFamily="49" charset="-128"/>
                      </a:endParaRPr>
                    </a:p>
                  </a:txBody>
                  <a:tcPr/>
                </a:tc>
                <a:extLst>
                  <a:ext uri="{0D108BD9-81ED-4DB2-BD59-A6C34878D82A}">
                    <a16:rowId xmlns:a16="http://schemas.microsoft.com/office/drawing/2014/main" val="3479987344"/>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Type Of Application</a:t>
                      </a:r>
                      <a:endParaRPr lang="en-IN" sz="12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Book Antiqua" panose="02040602050305030304" pitchFamily="18" charset="0"/>
                        </a:rPr>
                        <a:t>Web Application</a:t>
                      </a:r>
                      <a:endParaRPr lang="en-IN" sz="1200" b="0" dirty="0">
                        <a:solidFill>
                          <a:schemeClr val="tx1"/>
                        </a:solidFill>
                      </a:endParaRPr>
                    </a:p>
                  </a:txBody>
                  <a:tcPr/>
                </a:tc>
                <a:extLst>
                  <a:ext uri="{0D108BD9-81ED-4DB2-BD59-A6C34878D82A}">
                    <a16:rowId xmlns:a16="http://schemas.microsoft.com/office/drawing/2014/main" val="1798993271"/>
                  </a:ext>
                </a:extLst>
              </a:tr>
              <a:tr h="3260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Project Objective</a:t>
                      </a:r>
                      <a:endParaRPr lang="en-IN" sz="1200" dirty="0">
                        <a:solidFill>
                          <a:schemeClr val="tx1"/>
                        </a:solidFill>
                      </a:endParaRPr>
                    </a:p>
                  </a:txBody>
                  <a:tcPr/>
                </a:tc>
                <a:tc>
                  <a:txBody>
                    <a:bodyPr/>
                    <a:lstStyle/>
                    <a:p>
                      <a:endParaRPr lang="en-IN" sz="1200" dirty="0">
                        <a:solidFill>
                          <a:schemeClr val="tx1"/>
                        </a:solidFill>
                        <a:latin typeface="Book Antiqua" panose="02040602050305030304" pitchFamily="18" charset="0"/>
                      </a:endParaRPr>
                    </a:p>
                  </a:txBody>
                  <a:tcPr/>
                </a:tc>
                <a:extLst>
                  <a:ext uri="{0D108BD9-81ED-4DB2-BD59-A6C34878D82A}">
                    <a16:rowId xmlns:a16="http://schemas.microsoft.com/office/drawing/2014/main" val="2821818012"/>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Operating system</a:t>
                      </a:r>
                      <a:endParaRPr lang="en-IN" sz="12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Book Antiqua" panose="02040602050305030304" pitchFamily="18" charset="0"/>
                        </a:rPr>
                        <a:t>Windows 11</a:t>
                      </a:r>
                      <a:endParaRPr lang="en-IN" sz="1200" b="0" dirty="0">
                        <a:solidFill>
                          <a:schemeClr val="tx1"/>
                        </a:solidFill>
                      </a:endParaRPr>
                    </a:p>
                  </a:txBody>
                  <a:tcPr/>
                </a:tc>
                <a:extLst>
                  <a:ext uri="{0D108BD9-81ED-4DB2-BD59-A6C34878D82A}">
                    <a16:rowId xmlns:a16="http://schemas.microsoft.com/office/drawing/2014/main" val="2343631184"/>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Technology</a:t>
                      </a:r>
                      <a:endParaRPr lang="en-IN" sz="1200" dirty="0">
                        <a:solidFill>
                          <a:schemeClr val="tx1"/>
                        </a:solidFill>
                      </a:endParaRPr>
                    </a:p>
                  </a:txBody>
                  <a:tcPr/>
                </a:tc>
                <a:tc>
                  <a:txBody>
                    <a:bodyPr/>
                    <a:lstStyle/>
                    <a:p>
                      <a:r>
                        <a:rPr lang="en-IN" sz="1200" dirty="0">
                          <a:solidFill>
                            <a:schemeClr val="tx1"/>
                          </a:solidFill>
                          <a:latin typeface="Book Antiqua" panose="02040602050305030304" pitchFamily="18" charset="0"/>
                        </a:rPr>
                        <a:t>MERN Stack</a:t>
                      </a:r>
                    </a:p>
                  </a:txBody>
                  <a:tcPr/>
                </a:tc>
                <a:extLst>
                  <a:ext uri="{0D108BD9-81ED-4DB2-BD59-A6C34878D82A}">
                    <a16:rowId xmlns:a16="http://schemas.microsoft.com/office/drawing/2014/main" val="2996865627"/>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Tools</a:t>
                      </a:r>
                      <a:endParaRPr lang="en-IN" sz="12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Book Antiqua" panose="02040602050305030304" pitchFamily="18" charset="0"/>
                        </a:rPr>
                        <a:t>VS Code, Thunder Client</a:t>
                      </a:r>
                      <a:endParaRPr lang="en-IN" sz="1200" b="0" dirty="0">
                        <a:solidFill>
                          <a:schemeClr val="tx1"/>
                        </a:solidFill>
                      </a:endParaRPr>
                    </a:p>
                  </a:txBody>
                  <a:tcPr/>
                </a:tc>
                <a:extLst>
                  <a:ext uri="{0D108BD9-81ED-4DB2-BD59-A6C34878D82A}">
                    <a16:rowId xmlns:a16="http://schemas.microsoft.com/office/drawing/2014/main" val="747587346"/>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Front-end</a:t>
                      </a:r>
                      <a:endParaRPr lang="en-IN" sz="12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Book Antiqua" panose="02040602050305030304" pitchFamily="18" charset="0"/>
                        </a:rPr>
                        <a:t>Html, Css, JavaScript, react- flowbyte ,  Reactjs</a:t>
                      </a:r>
                      <a:endParaRPr lang="en-IN" sz="1200" b="0" dirty="0">
                        <a:solidFill>
                          <a:schemeClr val="tx1"/>
                        </a:solidFill>
                      </a:endParaRPr>
                    </a:p>
                  </a:txBody>
                  <a:tcPr/>
                </a:tc>
                <a:extLst>
                  <a:ext uri="{0D108BD9-81ED-4DB2-BD59-A6C34878D82A}">
                    <a16:rowId xmlns:a16="http://schemas.microsoft.com/office/drawing/2014/main" val="3690250518"/>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Back-end</a:t>
                      </a:r>
                      <a:endParaRPr lang="en-IN" sz="1200" dirty="0">
                        <a:solidFill>
                          <a:schemeClr val="tx1"/>
                        </a:solidFill>
                      </a:endParaRPr>
                    </a:p>
                  </a:txBody>
                  <a:tcPr/>
                </a:tc>
                <a:tc>
                  <a:txBody>
                    <a:bodyPr/>
                    <a:lstStyle/>
                    <a:p>
                      <a:r>
                        <a:rPr lang="en-IN" sz="1200" dirty="0">
                          <a:solidFill>
                            <a:schemeClr val="tx1"/>
                          </a:solidFill>
                          <a:latin typeface="Book Antiqua" panose="02040602050305030304" pitchFamily="18" charset="0"/>
                        </a:rPr>
                        <a:t>Nodejs ,  Expressjs, MongoDB</a:t>
                      </a:r>
                    </a:p>
                  </a:txBody>
                  <a:tcPr/>
                </a:tc>
                <a:extLst>
                  <a:ext uri="{0D108BD9-81ED-4DB2-BD59-A6C34878D82A}">
                    <a16:rowId xmlns:a16="http://schemas.microsoft.com/office/drawing/2014/main" val="4257884878"/>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Developed For</a:t>
                      </a:r>
                      <a:endParaRPr lang="en-IN" sz="1200" dirty="0">
                        <a:solidFill>
                          <a:schemeClr val="tx1"/>
                        </a:solidFill>
                      </a:endParaRPr>
                    </a:p>
                  </a:txBody>
                  <a:tcPr/>
                </a:tc>
                <a:tc>
                  <a:txBody>
                    <a:bodyPr/>
                    <a:lstStyle/>
                    <a:p>
                      <a:r>
                        <a:rPr lang="en-US" sz="1200" dirty="0">
                          <a:solidFill>
                            <a:schemeClr val="tx1"/>
                          </a:solidFill>
                          <a:latin typeface="Book Antiqua" panose="02040602050305030304" pitchFamily="18" charset="0"/>
                        </a:rPr>
                        <a:t>Writing Blog Domain</a:t>
                      </a:r>
                      <a:endParaRPr lang="en-IN" sz="1200" dirty="0">
                        <a:solidFill>
                          <a:schemeClr val="tx1"/>
                        </a:solidFill>
                        <a:latin typeface="Book Antiqua" panose="02040602050305030304" pitchFamily="18" charset="0"/>
                      </a:endParaRPr>
                    </a:p>
                  </a:txBody>
                  <a:tcPr/>
                </a:tc>
                <a:extLst>
                  <a:ext uri="{0D108BD9-81ED-4DB2-BD59-A6C34878D82A}">
                    <a16:rowId xmlns:a16="http://schemas.microsoft.com/office/drawing/2014/main" val="1918417802"/>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Developed At</a:t>
                      </a:r>
                      <a:endParaRPr lang="en-IN" sz="12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dirty="0">
                          <a:solidFill>
                            <a:schemeClr val="tx1"/>
                          </a:solidFill>
                        </a:rPr>
                        <a:t>Exposys Data Labs PVT. LTD</a:t>
                      </a:r>
                    </a:p>
                  </a:txBody>
                  <a:tcPr/>
                </a:tc>
                <a:extLst>
                  <a:ext uri="{0D108BD9-81ED-4DB2-BD59-A6C34878D82A}">
                    <a16:rowId xmlns:a16="http://schemas.microsoft.com/office/drawing/2014/main" val="1447703946"/>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Developed By</a:t>
                      </a:r>
                      <a:endParaRPr lang="en-IN" sz="1200" dirty="0">
                        <a:solidFill>
                          <a:schemeClr val="tx1"/>
                        </a:solidFill>
                      </a:endParaRPr>
                    </a:p>
                  </a:txBody>
                  <a:tcPr/>
                </a:tc>
                <a:tc>
                  <a:txBody>
                    <a:bodyPr/>
                    <a:lstStyle/>
                    <a:p>
                      <a:r>
                        <a:rPr lang="en-IN" sz="1200" dirty="0">
                          <a:solidFill>
                            <a:schemeClr val="tx1"/>
                          </a:solidFill>
                          <a:latin typeface="Book Antiqua" panose="02040602050305030304" pitchFamily="18" charset="0"/>
                        </a:rPr>
                        <a:t>Murtaza Kheriwala</a:t>
                      </a:r>
                    </a:p>
                  </a:txBody>
                  <a:tcPr/>
                </a:tc>
                <a:extLst>
                  <a:ext uri="{0D108BD9-81ED-4DB2-BD59-A6C34878D82A}">
                    <a16:rowId xmlns:a16="http://schemas.microsoft.com/office/drawing/2014/main" val="603819204"/>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Project Guide</a:t>
                      </a:r>
                      <a:endParaRPr lang="en-IN" sz="1200" dirty="0">
                        <a:solidFill>
                          <a:schemeClr val="tx1"/>
                        </a:solidFill>
                      </a:endParaRPr>
                    </a:p>
                  </a:txBody>
                  <a:tcPr/>
                </a:tc>
                <a:tc>
                  <a:txBody>
                    <a:bodyPr/>
                    <a:lstStyle/>
                    <a:p>
                      <a:r>
                        <a:rPr lang="en-US" sz="1200" dirty="0">
                          <a:solidFill>
                            <a:schemeClr val="tx1"/>
                          </a:solidFill>
                          <a:latin typeface="Book Antiqua" panose="02040602050305030304" pitchFamily="18" charset="0"/>
                        </a:rPr>
                        <a:t>MR. Vishnu (Mentor)</a:t>
                      </a:r>
                      <a:endParaRPr lang="en-IN" sz="1200" dirty="0">
                        <a:solidFill>
                          <a:schemeClr val="tx1"/>
                        </a:solidFill>
                        <a:latin typeface="Book Antiqua" panose="02040602050305030304" pitchFamily="18" charset="0"/>
                      </a:endParaRPr>
                    </a:p>
                  </a:txBody>
                  <a:tcPr/>
                </a:tc>
                <a:extLst>
                  <a:ext uri="{0D108BD9-81ED-4DB2-BD59-A6C34878D82A}">
                    <a16:rowId xmlns:a16="http://schemas.microsoft.com/office/drawing/2014/main" val="1730112333"/>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3"/>
          <p:cNvSpPr txBox="1"/>
          <p:nvPr/>
        </p:nvSpPr>
        <p:spPr>
          <a:xfrm flipH="1">
            <a:off x="6398597" y="1501475"/>
            <a:ext cx="19863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Venus</a:t>
            </a:r>
            <a:endParaRPr sz="2000">
              <a:solidFill>
                <a:schemeClr val="dk1"/>
              </a:solidFill>
              <a:latin typeface="Anton"/>
              <a:ea typeface="Anton"/>
              <a:cs typeface="Anton"/>
              <a:sym typeface="Anton"/>
            </a:endParaRPr>
          </a:p>
        </p:txBody>
      </p:sp>
      <p:sp>
        <p:nvSpPr>
          <p:cNvPr id="558" name="Google Shape;558;p53"/>
          <p:cNvSpPr txBox="1"/>
          <p:nvPr/>
        </p:nvSpPr>
        <p:spPr>
          <a:xfrm flipH="1">
            <a:off x="6398611" y="3119160"/>
            <a:ext cx="19863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Mercury</a:t>
            </a:r>
            <a:endParaRPr sz="2000">
              <a:solidFill>
                <a:schemeClr val="dk1"/>
              </a:solidFill>
              <a:latin typeface="Anton"/>
              <a:ea typeface="Anton"/>
              <a:cs typeface="Anton"/>
              <a:sym typeface="Anton"/>
            </a:endParaRPr>
          </a:p>
        </p:txBody>
      </p:sp>
      <p:sp>
        <p:nvSpPr>
          <p:cNvPr id="559" name="Google Shape;559;p5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a:t>
            </a:r>
            <a:r>
              <a:rPr lang="en">
                <a:solidFill>
                  <a:srgbClr val="F4C5B1"/>
                </a:solidFill>
              </a:rPr>
              <a:t> </a:t>
            </a:r>
            <a:r>
              <a:rPr lang="en"/>
              <a:t>map</a:t>
            </a:r>
            <a:endParaRPr/>
          </a:p>
        </p:txBody>
      </p:sp>
      <p:sp>
        <p:nvSpPr>
          <p:cNvPr id="560" name="Google Shape;560;p53"/>
          <p:cNvSpPr txBox="1"/>
          <p:nvPr/>
        </p:nvSpPr>
        <p:spPr>
          <a:xfrm flipH="1">
            <a:off x="6398600" y="1707864"/>
            <a:ext cx="19863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Venus is the second planet from the Sun</a:t>
            </a:r>
            <a:endParaRPr>
              <a:solidFill>
                <a:schemeClr val="dk1"/>
              </a:solidFill>
              <a:latin typeface="Roboto"/>
              <a:ea typeface="Roboto"/>
              <a:cs typeface="Roboto"/>
              <a:sym typeface="Roboto"/>
            </a:endParaRPr>
          </a:p>
        </p:txBody>
      </p:sp>
      <p:sp>
        <p:nvSpPr>
          <p:cNvPr id="561" name="Google Shape;561;p53"/>
          <p:cNvSpPr txBox="1"/>
          <p:nvPr/>
        </p:nvSpPr>
        <p:spPr>
          <a:xfrm flipH="1">
            <a:off x="6398613" y="3325551"/>
            <a:ext cx="19863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Mercury is the closest planet to the Sun</a:t>
            </a:r>
            <a:endParaRPr>
              <a:solidFill>
                <a:schemeClr val="dk1"/>
              </a:solidFill>
              <a:latin typeface="Roboto"/>
              <a:ea typeface="Roboto"/>
              <a:cs typeface="Roboto"/>
              <a:sym typeface="Roboto"/>
            </a:endParaRPr>
          </a:p>
        </p:txBody>
      </p:sp>
      <p:grpSp>
        <p:nvGrpSpPr>
          <p:cNvPr id="562" name="Google Shape;562;p53"/>
          <p:cNvGrpSpPr/>
          <p:nvPr/>
        </p:nvGrpSpPr>
        <p:grpSpPr>
          <a:xfrm>
            <a:off x="713216" y="1622468"/>
            <a:ext cx="4919741" cy="2620545"/>
            <a:chOff x="233350" y="949250"/>
            <a:chExt cx="7137300" cy="3802300"/>
          </a:xfrm>
        </p:grpSpPr>
        <p:sp>
          <p:nvSpPr>
            <p:cNvPr id="563" name="Google Shape;563;p5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 name="Google Shape;614;p53"/>
          <p:cNvSpPr txBox="1"/>
          <p:nvPr/>
        </p:nvSpPr>
        <p:spPr>
          <a:xfrm flipH="1">
            <a:off x="6515000" y="2328003"/>
            <a:ext cx="1869900" cy="480300"/>
          </a:xfrm>
          <a:prstGeom prst="rect">
            <a:avLst/>
          </a:prstGeom>
          <a:solidFill>
            <a:schemeClr val="accent3"/>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a:solidFill>
                  <a:schemeClr val="accent2"/>
                </a:solidFill>
                <a:latin typeface="Anton"/>
                <a:ea typeface="Anton"/>
                <a:cs typeface="Anton"/>
                <a:sym typeface="Anton"/>
              </a:rPr>
              <a:t>$13,400,000</a:t>
            </a:r>
            <a:endParaRPr sz="1900">
              <a:solidFill>
                <a:schemeClr val="accent2"/>
              </a:solidFill>
              <a:latin typeface="Anton"/>
              <a:ea typeface="Anton"/>
              <a:cs typeface="Anton"/>
              <a:sym typeface="Anton"/>
            </a:endParaRPr>
          </a:p>
        </p:txBody>
      </p:sp>
      <p:sp>
        <p:nvSpPr>
          <p:cNvPr id="615" name="Google Shape;615;p53"/>
          <p:cNvSpPr txBox="1"/>
          <p:nvPr/>
        </p:nvSpPr>
        <p:spPr>
          <a:xfrm flipH="1">
            <a:off x="6515000" y="3944625"/>
            <a:ext cx="1869900" cy="480300"/>
          </a:xfrm>
          <a:prstGeom prst="rect">
            <a:avLst/>
          </a:prstGeom>
          <a:solidFill>
            <a:schemeClr val="accent4"/>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a:solidFill>
                  <a:schemeClr val="accent2"/>
                </a:solidFill>
                <a:latin typeface="Anton"/>
                <a:ea typeface="Anton"/>
                <a:cs typeface="Anton"/>
                <a:sym typeface="Anton"/>
              </a:rPr>
              <a:t>$15,800,000</a:t>
            </a:r>
            <a:endParaRPr sz="1900">
              <a:solidFill>
                <a:schemeClr val="accent2"/>
              </a:solidFill>
              <a:latin typeface="Anton"/>
              <a:ea typeface="Anton"/>
              <a:cs typeface="Anton"/>
              <a:sym typeface="Anton"/>
            </a:endParaRPr>
          </a:p>
        </p:txBody>
      </p:sp>
      <p:pic>
        <p:nvPicPr>
          <p:cNvPr id="616" name="Google Shape;616;p53"/>
          <p:cNvPicPr preferRelativeResize="0"/>
          <p:nvPr/>
        </p:nvPicPr>
        <p:blipFill rotWithShape="1">
          <a:blip r:embed="rId3">
            <a:alphaModFix/>
          </a:blip>
          <a:srcRect l="22169" t="11331" r="22169" b="16356"/>
          <a:stretch/>
        </p:blipFill>
        <p:spPr>
          <a:xfrm>
            <a:off x="5826150" y="1434900"/>
            <a:ext cx="515900" cy="518049"/>
          </a:xfrm>
          <a:prstGeom prst="rect">
            <a:avLst/>
          </a:prstGeom>
          <a:noFill/>
          <a:ln>
            <a:noFill/>
          </a:ln>
        </p:spPr>
      </p:pic>
      <p:pic>
        <p:nvPicPr>
          <p:cNvPr id="617" name="Google Shape;617;p53"/>
          <p:cNvPicPr preferRelativeResize="0"/>
          <p:nvPr/>
        </p:nvPicPr>
        <p:blipFill rotWithShape="1">
          <a:blip r:embed="rId4">
            <a:alphaModFix/>
          </a:blip>
          <a:srcRect l="22169" t="11331" r="22169" b="16356"/>
          <a:stretch/>
        </p:blipFill>
        <p:spPr>
          <a:xfrm>
            <a:off x="5826150" y="2942675"/>
            <a:ext cx="515900" cy="518049"/>
          </a:xfrm>
          <a:prstGeom prst="rect">
            <a:avLst/>
          </a:prstGeom>
          <a:noFill/>
          <a:ln>
            <a:noFill/>
          </a:ln>
        </p:spPr>
      </p:pic>
      <p:pic>
        <p:nvPicPr>
          <p:cNvPr id="618" name="Google Shape;618;p53"/>
          <p:cNvPicPr preferRelativeResize="0"/>
          <p:nvPr/>
        </p:nvPicPr>
        <p:blipFill rotWithShape="1">
          <a:blip r:embed="rId3">
            <a:alphaModFix/>
          </a:blip>
          <a:srcRect l="22169" t="11331" r="22169" b="16356"/>
          <a:stretch/>
        </p:blipFill>
        <p:spPr>
          <a:xfrm>
            <a:off x="3998200" y="2208600"/>
            <a:ext cx="515900" cy="518049"/>
          </a:xfrm>
          <a:prstGeom prst="rect">
            <a:avLst/>
          </a:prstGeom>
          <a:noFill/>
          <a:ln>
            <a:noFill/>
          </a:ln>
        </p:spPr>
      </p:pic>
      <p:pic>
        <p:nvPicPr>
          <p:cNvPr id="619" name="Google Shape;619;p53"/>
          <p:cNvPicPr preferRelativeResize="0"/>
          <p:nvPr/>
        </p:nvPicPr>
        <p:blipFill rotWithShape="1">
          <a:blip r:embed="rId4">
            <a:alphaModFix/>
          </a:blip>
          <a:srcRect l="22169" t="11331" r="22169" b="16356"/>
          <a:stretch/>
        </p:blipFill>
        <p:spPr>
          <a:xfrm>
            <a:off x="2957850" y="2544050"/>
            <a:ext cx="515900" cy="518049"/>
          </a:xfrm>
          <a:prstGeom prst="rect">
            <a:avLst/>
          </a:prstGeom>
          <a:noFill/>
          <a:ln>
            <a:noFill/>
          </a:ln>
        </p:spPr>
      </p:pic>
      <p:pic>
        <p:nvPicPr>
          <p:cNvPr id="620" name="Google Shape;620;p53"/>
          <p:cNvPicPr preferRelativeResize="0"/>
          <p:nvPr/>
        </p:nvPicPr>
        <p:blipFill rotWithShape="1">
          <a:blip r:embed="rId3">
            <a:alphaModFix/>
          </a:blip>
          <a:srcRect l="22169" t="11331" r="22169" b="16356"/>
          <a:stretch/>
        </p:blipFill>
        <p:spPr>
          <a:xfrm>
            <a:off x="1188250" y="1886375"/>
            <a:ext cx="515901" cy="518049"/>
          </a:xfrm>
          <a:prstGeom prst="rect">
            <a:avLst/>
          </a:prstGeom>
          <a:noFill/>
          <a:ln>
            <a:noFill/>
          </a:ln>
        </p:spPr>
      </p:pic>
      <p:pic>
        <p:nvPicPr>
          <p:cNvPr id="621" name="Google Shape;621;p53"/>
          <p:cNvPicPr preferRelativeResize="0"/>
          <p:nvPr/>
        </p:nvPicPr>
        <p:blipFill rotWithShape="1">
          <a:blip r:embed="rId3">
            <a:alphaModFix/>
          </a:blip>
          <a:srcRect l="22169" t="11331" r="22169" b="16356"/>
          <a:stretch/>
        </p:blipFill>
        <p:spPr>
          <a:xfrm>
            <a:off x="3337050" y="1761625"/>
            <a:ext cx="515900" cy="518049"/>
          </a:xfrm>
          <a:prstGeom prst="rect">
            <a:avLst/>
          </a:prstGeom>
          <a:noFill/>
          <a:ln>
            <a:noFill/>
          </a:ln>
        </p:spPr>
      </p:pic>
      <p:pic>
        <p:nvPicPr>
          <p:cNvPr id="622" name="Google Shape;622;p53"/>
          <p:cNvPicPr preferRelativeResize="0"/>
          <p:nvPr/>
        </p:nvPicPr>
        <p:blipFill rotWithShape="1">
          <a:blip r:embed="rId3">
            <a:alphaModFix/>
          </a:blip>
          <a:srcRect l="22169" t="11331" r="22169" b="16356"/>
          <a:stretch/>
        </p:blipFill>
        <p:spPr>
          <a:xfrm>
            <a:off x="1704150" y="3119150"/>
            <a:ext cx="515901" cy="518049"/>
          </a:xfrm>
          <a:prstGeom prst="rect">
            <a:avLst/>
          </a:prstGeom>
          <a:noFill/>
          <a:ln>
            <a:noFill/>
          </a:ln>
        </p:spPr>
      </p:pic>
      <p:pic>
        <p:nvPicPr>
          <p:cNvPr id="623" name="Google Shape;623;p53"/>
          <p:cNvPicPr preferRelativeResize="0"/>
          <p:nvPr/>
        </p:nvPicPr>
        <p:blipFill rotWithShape="1">
          <a:blip r:embed="rId4">
            <a:alphaModFix/>
          </a:blip>
          <a:srcRect l="22169" t="11331" r="22169" b="16356"/>
          <a:stretch/>
        </p:blipFill>
        <p:spPr>
          <a:xfrm>
            <a:off x="4698275" y="3325550"/>
            <a:ext cx="515900" cy="518049"/>
          </a:xfrm>
          <a:prstGeom prst="rect">
            <a:avLst/>
          </a:prstGeom>
          <a:noFill/>
          <a:ln>
            <a:noFill/>
          </a:ln>
        </p:spPr>
      </p:pic>
      <p:pic>
        <p:nvPicPr>
          <p:cNvPr id="624" name="Google Shape;624;p53"/>
          <p:cNvPicPr preferRelativeResize="0"/>
          <p:nvPr/>
        </p:nvPicPr>
        <p:blipFill rotWithShape="1">
          <a:blip r:embed="rId4">
            <a:alphaModFix/>
          </a:blip>
          <a:srcRect l="22169" t="11331" r="22169" b="16356"/>
          <a:stretch/>
        </p:blipFill>
        <p:spPr>
          <a:xfrm>
            <a:off x="4221875" y="1622475"/>
            <a:ext cx="515900" cy="5180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5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timeline always works well</a:t>
            </a:r>
            <a:endParaRPr/>
          </a:p>
        </p:txBody>
      </p:sp>
      <p:sp>
        <p:nvSpPr>
          <p:cNvPr id="630" name="Google Shape;630;p54"/>
          <p:cNvSpPr txBox="1"/>
          <p:nvPr/>
        </p:nvSpPr>
        <p:spPr>
          <a:xfrm flipH="1">
            <a:off x="969275" y="2158400"/>
            <a:ext cx="214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Venus</a:t>
            </a:r>
            <a:endParaRPr sz="2000">
              <a:solidFill>
                <a:schemeClr val="dk1"/>
              </a:solidFill>
              <a:latin typeface="Anton"/>
              <a:ea typeface="Anton"/>
              <a:cs typeface="Anton"/>
              <a:sym typeface="Anton"/>
            </a:endParaRPr>
          </a:p>
        </p:txBody>
      </p:sp>
      <p:sp>
        <p:nvSpPr>
          <p:cNvPr id="631" name="Google Shape;631;p54"/>
          <p:cNvSpPr txBox="1"/>
          <p:nvPr/>
        </p:nvSpPr>
        <p:spPr>
          <a:xfrm flipH="1">
            <a:off x="969277" y="1576854"/>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Venus is the second planet from the Sun</a:t>
            </a:r>
            <a:endParaRPr>
              <a:solidFill>
                <a:schemeClr val="dk1"/>
              </a:solidFill>
              <a:latin typeface="Roboto"/>
              <a:ea typeface="Roboto"/>
              <a:cs typeface="Roboto"/>
              <a:sym typeface="Roboto"/>
            </a:endParaRPr>
          </a:p>
        </p:txBody>
      </p:sp>
      <p:sp>
        <p:nvSpPr>
          <p:cNvPr id="632" name="Google Shape;632;p54"/>
          <p:cNvSpPr txBox="1"/>
          <p:nvPr/>
        </p:nvSpPr>
        <p:spPr>
          <a:xfrm flipH="1">
            <a:off x="2650125" y="3376703"/>
            <a:ext cx="214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Mercury</a:t>
            </a:r>
            <a:endParaRPr sz="2000">
              <a:solidFill>
                <a:schemeClr val="dk1"/>
              </a:solidFill>
              <a:latin typeface="Anton"/>
              <a:ea typeface="Anton"/>
              <a:cs typeface="Anton"/>
              <a:sym typeface="Anton"/>
            </a:endParaRPr>
          </a:p>
        </p:txBody>
      </p:sp>
      <p:sp>
        <p:nvSpPr>
          <p:cNvPr id="633" name="Google Shape;633;p54"/>
          <p:cNvSpPr txBox="1"/>
          <p:nvPr/>
        </p:nvSpPr>
        <p:spPr>
          <a:xfrm flipH="1">
            <a:off x="2647802" y="3800718"/>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Mercury is the closest planet to the Sun</a:t>
            </a:r>
            <a:endParaRPr>
              <a:solidFill>
                <a:schemeClr val="dk1"/>
              </a:solidFill>
              <a:latin typeface="Roboto"/>
              <a:ea typeface="Roboto"/>
              <a:cs typeface="Roboto"/>
              <a:sym typeface="Roboto"/>
            </a:endParaRPr>
          </a:p>
        </p:txBody>
      </p:sp>
      <p:sp>
        <p:nvSpPr>
          <p:cNvPr id="634" name="Google Shape;634;p54"/>
          <p:cNvSpPr txBox="1"/>
          <p:nvPr/>
        </p:nvSpPr>
        <p:spPr>
          <a:xfrm flipH="1">
            <a:off x="4326350" y="2158400"/>
            <a:ext cx="214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Mars</a:t>
            </a:r>
            <a:endParaRPr sz="2000">
              <a:solidFill>
                <a:schemeClr val="dk1"/>
              </a:solidFill>
              <a:latin typeface="Anton"/>
              <a:ea typeface="Anton"/>
              <a:cs typeface="Anton"/>
              <a:sym typeface="Anton"/>
            </a:endParaRPr>
          </a:p>
        </p:txBody>
      </p:sp>
      <p:sp>
        <p:nvSpPr>
          <p:cNvPr id="635" name="Google Shape;635;p54"/>
          <p:cNvSpPr txBox="1"/>
          <p:nvPr/>
        </p:nvSpPr>
        <p:spPr>
          <a:xfrm flipH="1">
            <a:off x="4326350" y="1576854"/>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Despite being red, Mars is a very cold place</a:t>
            </a:r>
            <a:endParaRPr>
              <a:solidFill>
                <a:schemeClr val="dk1"/>
              </a:solidFill>
              <a:latin typeface="Roboto"/>
              <a:ea typeface="Roboto"/>
              <a:cs typeface="Roboto"/>
              <a:sym typeface="Roboto"/>
            </a:endParaRPr>
          </a:p>
        </p:txBody>
      </p:sp>
      <p:sp>
        <p:nvSpPr>
          <p:cNvPr id="636" name="Google Shape;636;p54"/>
          <p:cNvSpPr txBox="1"/>
          <p:nvPr/>
        </p:nvSpPr>
        <p:spPr>
          <a:xfrm flipH="1">
            <a:off x="6004875" y="3376703"/>
            <a:ext cx="214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Jupiter</a:t>
            </a:r>
            <a:endParaRPr sz="2000">
              <a:solidFill>
                <a:schemeClr val="dk1"/>
              </a:solidFill>
              <a:latin typeface="Anton"/>
              <a:ea typeface="Anton"/>
              <a:cs typeface="Anton"/>
              <a:sym typeface="Anton"/>
            </a:endParaRPr>
          </a:p>
        </p:txBody>
      </p:sp>
      <p:sp>
        <p:nvSpPr>
          <p:cNvPr id="637" name="Google Shape;637;p54"/>
          <p:cNvSpPr txBox="1"/>
          <p:nvPr/>
        </p:nvSpPr>
        <p:spPr>
          <a:xfrm flipH="1">
            <a:off x="6004875" y="3800718"/>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Jupiter is the biggest planet of them all</a:t>
            </a:r>
            <a:endParaRPr>
              <a:solidFill>
                <a:schemeClr val="dk1"/>
              </a:solidFill>
              <a:latin typeface="Roboto"/>
              <a:ea typeface="Roboto"/>
              <a:cs typeface="Roboto"/>
              <a:sym typeface="Roboto"/>
            </a:endParaRPr>
          </a:p>
        </p:txBody>
      </p:sp>
      <p:cxnSp>
        <p:nvCxnSpPr>
          <p:cNvPr id="638" name="Google Shape;638;p54"/>
          <p:cNvCxnSpPr>
            <a:stCxn id="639" idx="6"/>
            <a:endCxn id="640" idx="2"/>
          </p:cNvCxnSpPr>
          <p:nvPr/>
        </p:nvCxnSpPr>
        <p:spPr>
          <a:xfrm>
            <a:off x="3811350" y="2977275"/>
            <a:ext cx="1494600" cy="0"/>
          </a:xfrm>
          <a:prstGeom prst="straightConnector1">
            <a:avLst/>
          </a:prstGeom>
          <a:noFill/>
          <a:ln w="9525" cap="flat" cmpd="sng">
            <a:solidFill>
              <a:schemeClr val="accent3"/>
            </a:solidFill>
            <a:prstDash val="solid"/>
            <a:round/>
            <a:headEnd type="none" w="med" len="med"/>
            <a:tailEnd type="none" w="med" len="med"/>
          </a:ln>
        </p:spPr>
      </p:cxnSp>
      <p:sp>
        <p:nvSpPr>
          <p:cNvPr id="641" name="Google Shape;641;p54"/>
          <p:cNvSpPr/>
          <p:nvPr/>
        </p:nvSpPr>
        <p:spPr>
          <a:xfrm>
            <a:off x="1948875" y="2885275"/>
            <a:ext cx="183900" cy="18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4"/>
          <p:cNvSpPr/>
          <p:nvPr/>
        </p:nvSpPr>
        <p:spPr>
          <a:xfrm>
            <a:off x="1792800" y="3908975"/>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4"/>
          <p:cNvSpPr/>
          <p:nvPr/>
        </p:nvSpPr>
        <p:spPr>
          <a:xfrm>
            <a:off x="3627450" y="2885325"/>
            <a:ext cx="183900" cy="18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4"/>
          <p:cNvSpPr/>
          <p:nvPr/>
        </p:nvSpPr>
        <p:spPr>
          <a:xfrm>
            <a:off x="5306000" y="2885325"/>
            <a:ext cx="183900" cy="18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 name="Google Shape;643;p54"/>
          <p:cNvCxnSpPr>
            <a:stCxn id="641" idx="6"/>
            <a:endCxn id="639" idx="2"/>
          </p:cNvCxnSpPr>
          <p:nvPr/>
        </p:nvCxnSpPr>
        <p:spPr>
          <a:xfrm>
            <a:off x="2132775" y="2977225"/>
            <a:ext cx="1494600" cy="0"/>
          </a:xfrm>
          <a:prstGeom prst="straightConnector1">
            <a:avLst/>
          </a:prstGeom>
          <a:noFill/>
          <a:ln w="9525" cap="flat" cmpd="sng">
            <a:solidFill>
              <a:schemeClr val="accent3"/>
            </a:solidFill>
            <a:prstDash val="solid"/>
            <a:round/>
            <a:headEnd type="none" w="med" len="med"/>
            <a:tailEnd type="none" w="med" len="med"/>
          </a:ln>
        </p:spPr>
      </p:cxnSp>
      <p:cxnSp>
        <p:nvCxnSpPr>
          <p:cNvPr id="644" name="Google Shape;644;p54"/>
          <p:cNvCxnSpPr>
            <a:stCxn id="640" idx="6"/>
            <a:endCxn id="645" idx="2"/>
          </p:cNvCxnSpPr>
          <p:nvPr/>
        </p:nvCxnSpPr>
        <p:spPr>
          <a:xfrm>
            <a:off x="5489900" y="2977275"/>
            <a:ext cx="1494600" cy="0"/>
          </a:xfrm>
          <a:prstGeom prst="straightConnector1">
            <a:avLst/>
          </a:prstGeom>
          <a:noFill/>
          <a:ln w="9525" cap="flat" cmpd="sng">
            <a:solidFill>
              <a:schemeClr val="accent3"/>
            </a:solidFill>
            <a:prstDash val="solid"/>
            <a:round/>
            <a:headEnd type="none" w="med" len="med"/>
            <a:tailEnd type="none" w="med" len="med"/>
          </a:ln>
        </p:spPr>
      </p:cxnSp>
      <p:sp>
        <p:nvSpPr>
          <p:cNvPr id="645" name="Google Shape;645;p54"/>
          <p:cNvSpPr/>
          <p:nvPr/>
        </p:nvSpPr>
        <p:spPr>
          <a:xfrm>
            <a:off x="6984525" y="2885275"/>
            <a:ext cx="183900" cy="183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6" name="Google Shape;646;p54"/>
          <p:cNvCxnSpPr>
            <a:endCxn id="641" idx="2"/>
          </p:cNvCxnSpPr>
          <p:nvPr/>
        </p:nvCxnSpPr>
        <p:spPr>
          <a:xfrm>
            <a:off x="726675" y="2977225"/>
            <a:ext cx="1222200" cy="0"/>
          </a:xfrm>
          <a:prstGeom prst="straightConnector1">
            <a:avLst/>
          </a:prstGeom>
          <a:noFill/>
          <a:ln w="9525" cap="flat" cmpd="sng">
            <a:solidFill>
              <a:schemeClr val="accent3"/>
            </a:solidFill>
            <a:prstDash val="solid"/>
            <a:round/>
            <a:headEnd type="none" w="med" len="med"/>
            <a:tailEnd type="none" w="med" len="med"/>
          </a:ln>
        </p:spPr>
      </p:cxnSp>
      <p:cxnSp>
        <p:nvCxnSpPr>
          <p:cNvPr id="647" name="Google Shape;647;p54"/>
          <p:cNvCxnSpPr>
            <a:stCxn id="645" idx="6"/>
          </p:cNvCxnSpPr>
          <p:nvPr/>
        </p:nvCxnSpPr>
        <p:spPr>
          <a:xfrm>
            <a:off x="7168425" y="2977225"/>
            <a:ext cx="1248900" cy="0"/>
          </a:xfrm>
          <a:prstGeom prst="straightConnector1">
            <a:avLst/>
          </a:prstGeom>
          <a:noFill/>
          <a:ln w="9525" cap="flat" cmpd="sng">
            <a:solidFill>
              <a:schemeClr val="accent3"/>
            </a:solidFill>
            <a:prstDash val="solid"/>
            <a:round/>
            <a:headEnd type="none" w="med" len="med"/>
            <a:tailEnd type="none" w="med" len="med"/>
          </a:ln>
        </p:spPr>
      </p:cxnSp>
      <p:cxnSp>
        <p:nvCxnSpPr>
          <p:cNvPr id="648" name="Google Shape;648;p54"/>
          <p:cNvCxnSpPr>
            <a:stCxn id="641" idx="0"/>
            <a:endCxn id="630" idx="2"/>
          </p:cNvCxnSpPr>
          <p:nvPr/>
        </p:nvCxnSpPr>
        <p:spPr>
          <a:xfrm rot="10800000">
            <a:off x="2040825" y="2571175"/>
            <a:ext cx="0" cy="314100"/>
          </a:xfrm>
          <a:prstGeom prst="straightConnector1">
            <a:avLst/>
          </a:prstGeom>
          <a:noFill/>
          <a:ln w="9525" cap="flat" cmpd="sng">
            <a:solidFill>
              <a:schemeClr val="accent3"/>
            </a:solidFill>
            <a:prstDash val="solid"/>
            <a:round/>
            <a:headEnd type="none" w="med" len="med"/>
            <a:tailEnd type="none" w="med" len="med"/>
          </a:ln>
        </p:spPr>
      </p:cxnSp>
      <p:cxnSp>
        <p:nvCxnSpPr>
          <p:cNvPr id="649" name="Google Shape;649;p54"/>
          <p:cNvCxnSpPr>
            <a:stCxn id="640" idx="0"/>
            <a:endCxn id="634" idx="2"/>
          </p:cNvCxnSpPr>
          <p:nvPr/>
        </p:nvCxnSpPr>
        <p:spPr>
          <a:xfrm rot="10800000">
            <a:off x="5397950" y="2571225"/>
            <a:ext cx="0" cy="314100"/>
          </a:xfrm>
          <a:prstGeom prst="straightConnector1">
            <a:avLst/>
          </a:prstGeom>
          <a:noFill/>
          <a:ln w="9525" cap="flat" cmpd="sng">
            <a:solidFill>
              <a:schemeClr val="accent3"/>
            </a:solidFill>
            <a:prstDash val="solid"/>
            <a:round/>
            <a:headEnd type="none" w="med" len="med"/>
            <a:tailEnd type="none" w="med" len="med"/>
          </a:ln>
        </p:spPr>
      </p:cxnSp>
      <p:cxnSp>
        <p:nvCxnSpPr>
          <p:cNvPr id="650" name="Google Shape;650;p54"/>
          <p:cNvCxnSpPr>
            <a:stCxn id="632" idx="0"/>
            <a:endCxn id="639" idx="4"/>
          </p:cNvCxnSpPr>
          <p:nvPr/>
        </p:nvCxnSpPr>
        <p:spPr>
          <a:xfrm rot="10800000">
            <a:off x="3719325" y="3069203"/>
            <a:ext cx="2400" cy="307500"/>
          </a:xfrm>
          <a:prstGeom prst="straightConnector1">
            <a:avLst/>
          </a:prstGeom>
          <a:noFill/>
          <a:ln w="9525" cap="flat" cmpd="sng">
            <a:solidFill>
              <a:schemeClr val="accent3"/>
            </a:solidFill>
            <a:prstDash val="solid"/>
            <a:round/>
            <a:headEnd type="none" w="med" len="med"/>
            <a:tailEnd type="none" w="med" len="med"/>
          </a:ln>
        </p:spPr>
      </p:cxnSp>
      <p:cxnSp>
        <p:nvCxnSpPr>
          <p:cNvPr id="651" name="Google Shape;651;p54"/>
          <p:cNvCxnSpPr>
            <a:stCxn id="636" idx="0"/>
            <a:endCxn id="645" idx="4"/>
          </p:cNvCxnSpPr>
          <p:nvPr/>
        </p:nvCxnSpPr>
        <p:spPr>
          <a:xfrm rot="10800000">
            <a:off x="7076475" y="3069203"/>
            <a:ext cx="0" cy="307500"/>
          </a:xfrm>
          <a:prstGeom prst="straightConnector1">
            <a:avLst/>
          </a:prstGeom>
          <a:noFill/>
          <a:ln w="9525" cap="flat" cmpd="sng">
            <a:solidFill>
              <a:schemeClr val="accent3"/>
            </a:solidFill>
            <a:prstDash val="solid"/>
            <a:round/>
            <a:headEnd type="none" w="med" len="med"/>
            <a:tailEnd type="none" w="med" len="med"/>
          </a:ln>
        </p:spPr>
      </p:cxnSp>
      <p:pic>
        <p:nvPicPr>
          <p:cNvPr id="652" name="Google Shape;652;p54"/>
          <p:cNvPicPr preferRelativeResize="0"/>
          <p:nvPr/>
        </p:nvPicPr>
        <p:blipFill rotWithShape="1">
          <a:blip r:embed="rId3">
            <a:alphaModFix/>
          </a:blip>
          <a:srcRect l="27377" t="35445" r="27377" b="35448"/>
          <a:stretch/>
        </p:blipFill>
        <p:spPr>
          <a:xfrm flipH="1">
            <a:off x="7317375" y="1888775"/>
            <a:ext cx="1113399" cy="553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pic>
        <p:nvPicPr>
          <p:cNvPr id="657" name="Google Shape;657;p55"/>
          <p:cNvPicPr preferRelativeResize="0"/>
          <p:nvPr/>
        </p:nvPicPr>
        <p:blipFill rotWithShape="1">
          <a:blip r:embed="rId3">
            <a:alphaModFix/>
          </a:blip>
          <a:srcRect l="16719" t="17887" r="16719" b="23038"/>
          <a:stretch/>
        </p:blipFill>
        <p:spPr>
          <a:xfrm>
            <a:off x="3406675" y="1964050"/>
            <a:ext cx="2244000" cy="2071025"/>
          </a:xfrm>
          <a:prstGeom prst="rect">
            <a:avLst/>
          </a:prstGeom>
          <a:noFill/>
          <a:ln>
            <a:noFill/>
          </a:ln>
        </p:spPr>
      </p:pic>
      <p:sp>
        <p:nvSpPr>
          <p:cNvPr id="658" name="Google Shape;658;p55"/>
          <p:cNvSpPr txBox="1"/>
          <p:nvPr/>
        </p:nvSpPr>
        <p:spPr>
          <a:xfrm>
            <a:off x="6194390" y="1768175"/>
            <a:ext cx="22440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Objectives</a:t>
            </a:r>
            <a:endParaRPr sz="2000">
              <a:solidFill>
                <a:schemeClr val="dk1"/>
              </a:solidFill>
              <a:latin typeface="Anton"/>
              <a:ea typeface="Anton"/>
              <a:cs typeface="Anton"/>
              <a:sym typeface="Anton"/>
            </a:endParaRPr>
          </a:p>
        </p:txBody>
      </p:sp>
      <p:sp>
        <p:nvSpPr>
          <p:cNvPr id="659" name="Google Shape;659;p55"/>
          <p:cNvSpPr txBox="1"/>
          <p:nvPr/>
        </p:nvSpPr>
        <p:spPr>
          <a:xfrm>
            <a:off x="6194405" y="2117726"/>
            <a:ext cx="2244000" cy="7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Earth is the third planet from the Sun and the only one that harbors life</a:t>
            </a:r>
            <a:endParaRPr>
              <a:solidFill>
                <a:schemeClr val="dk1"/>
              </a:solidFill>
              <a:latin typeface="Roboto"/>
              <a:ea typeface="Roboto"/>
              <a:cs typeface="Roboto"/>
              <a:sym typeface="Roboto"/>
            </a:endParaRPr>
          </a:p>
        </p:txBody>
      </p:sp>
      <p:sp>
        <p:nvSpPr>
          <p:cNvPr id="660" name="Google Shape;660;p55"/>
          <p:cNvSpPr txBox="1"/>
          <p:nvPr/>
        </p:nvSpPr>
        <p:spPr>
          <a:xfrm>
            <a:off x="718568" y="2117726"/>
            <a:ext cx="2244000" cy="746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Roboto"/>
                <a:ea typeface="Roboto"/>
                <a:cs typeface="Roboto"/>
                <a:sym typeface="Roboto"/>
              </a:rPr>
              <a:t>Despite being red, Mars is actually a cold place. It's full of iron oxide dust</a:t>
            </a:r>
            <a:endParaRPr>
              <a:solidFill>
                <a:schemeClr val="dk1"/>
              </a:solidFill>
              <a:latin typeface="Roboto"/>
              <a:ea typeface="Roboto"/>
              <a:cs typeface="Roboto"/>
              <a:sym typeface="Roboto"/>
            </a:endParaRPr>
          </a:p>
        </p:txBody>
      </p:sp>
      <p:sp>
        <p:nvSpPr>
          <p:cNvPr id="661" name="Google Shape;661;p55"/>
          <p:cNvSpPr txBox="1"/>
          <p:nvPr/>
        </p:nvSpPr>
        <p:spPr>
          <a:xfrm>
            <a:off x="718568" y="3713204"/>
            <a:ext cx="2244000" cy="746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Roboto"/>
                <a:ea typeface="Roboto"/>
                <a:cs typeface="Roboto"/>
                <a:sym typeface="Roboto"/>
              </a:rPr>
              <a:t>Venus has a beautiful name and is the second planet from the Sun</a:t>
            </a:r>
            <a:endParaRPr>
              <a:solidFill>
                <a:schemeClr val="dk1"/>
              </a:solidFill>
              <a:latin typeface="Roboto"/>
              <a:ea typeface="Roboto"/>
              <a:cs typeface="Roboto"/>
              <a:sym typeface="Roboto"/>
            </a:endParaRPr>
          </a:p>
        </p:txBody>
      </p:sp>
      <p:sp>
        <p:nvSpPr>
          <p:cNvPr id="662" name="Google Shape;662;p55"/>
          <p:cNvSpPr txBox="1"/>
          <p:nvPr/>
        </p:nvSpPr>
        <p:spPr>
          <a:xfrm>
            <a:off x="6194405" y="3713204"/>
            <a:ext cx="2244000" cy="7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Jupiter is a gas giant and the biggest planet in the Solar System</a:t>
            </a:r>
            <a:endParaRPr>
              <a:solidFill>
                <a:schemeClr val="dk1"/>
              </a:solidFill>
              <a:latin typeface="Roboto"/>
              <a:ea typeface="Roboto"/>
              <a:cs typeface="Roboto"/>
              <a:sym typeface="Roboto"/>
            </a:endParaRPr>
          </a:p>
        </p:txBody>
      </p:sp>
      <p:sp>
        <p:nvSpPr>
          <p:cNvPr id="663" name="Google Shape;663;p55"/>
          <p:cNvSpPr txBox="1"/>
          <p:nvPr/>
        </p:nvSpPr>
        <p:spPr>
          <a:xfrm>
            <a:off x="718445" y="1768175"/>
            <a:ext cx="2244000" cy="527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dk1"/>
                </a:solidFill>
                <a:latin typeface="Anton"/>
                <a:ea typeface="Anton"/>
                <a:cs typeface="Anton"/>
                <a:sym typeface="Anton"/>
              </a:rPr>
              <a:t>UX design</a:t>
            </a:r>
            <a:endParaRPr sz="2000">
              <a:solidFill>
                <a:schemeClr val="dk1"/>
              </a:solidFill>
              <a:latin typeface="Anton"/>
              <a:ea typeface="Anton"/>
              <a:cs typeface="Anton"/>
              <a:sym typeface="Anton"/>
            </a:endParaRPr>
          </a:p>
        </p:txBody>
      </p:sp>
      <p:sp>
        <p:nvSpPr>
          <p:cNvPr id="664" name="Google Shape;664;p5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Marketing infographics </a:t>
            </a:r>
            <a:endParaRPr/>
          </a:p>
        </p:txBody>
      </p:sp>
      <p:sp>
        <p:nvSpPr>
          <p:cNvPr id="665" name="Google Shape;665;p55"/>
          <p:cNvSpPr/>
          <p:nvPr/>
        </p:nvSpPr>
        <p:spPr>
          <a:xfrm>
            <a:off x="4836300" y="2227625"/>
            <a:ext cx="144600" cy="14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 name="Google Shape;666;p55"/>
          <p:cNvCxnSpPr>
            <a:stCxn id="658" idx="1"/>
            <a:endCxn id="665" idx="0"/>
          </p:cNvCxnSpPr>
          <p:nvPr/>
        </p:nvCxnSpPr>
        <p:spPr>
          <a:xfrm flipH="1">
            <a:off x="4908590" y="2032025"/>
            <a:ext cx="1285800" cy="195600"/>
          </a:xfrm>
          <a:prstGeom prst="bentConnector2">
            <a:avLst/>
          </a:prstGeom>
          <a:noFill/>
          <a:ln w="9525" cap="flat" cmpd="sng">
            <a:solidFill>
              <a:schemeClr val="accent3"/>
            </a:solidFill>
            <a:prstDash val="solid"/>
            <a:round/>
            <a:headEnd type="none" w="med" len="med"/>
            <a:tailEnd type="none" w="med" len="med"/>
          </a:ln>
        </p:spPr>
      </p:cxnSp>
      <p:sp>
        <p:nvSpPr>
          <p:cNvPr id="667" name="Google Shape;667;p55"/>
          <p:cNvSpPr/>
          <p:nvPr/>
        </p:nvSpPr>
        <p:spPr>
          <a:xfrm>
            <a:off x="5380800" y="3216213"/>
            <a:ext cx="144600" cy="14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8" name="Google Shape;668;p55"/>
          <p:cNvCxnSpPr>
            <a:stCxn id="669" idx="1"/>
            <a:endCxn id="667" idx="4"/>
          </p:cNvCxnSpPr>
          <p:nvPr/>
        </p:nvCxnSpPr>
        <p:spPr>
          <a:xfrm rot="10800000">
            <a:off x="5453090" y="3360678"/>
            <a:ext cx="741300" cy="264000"/>
          </a:xfrm>
          <a:prstGeom prst="bentConnector2">
            <a:avLst/>
          </a:prstGeom>
          <a:noFill/>
          <a:ln w="9525" cap="flat" cmpd="sng">
            <a:solidFill>
              <a:schemeClr val="accent3"/>
            </a:solidFill>
            <a:prstDash val="solid"/>
            <a:round/>
            <a:headEnd type="none" w="med" len="med"/>
            <a:tailEnd type="none" w="med" len="med"/>
          </a:ln>
        </p:spPr>
      </p:cxnSp>
      <p:sp>
        <p:nvSpPr>
          <p:cNvPr id="669" name="Google Shape;669;p55"/>
          <p:cNvSpPr txBox="1"/>
          <p:nvPr/>
        </p:nvSpPr>
        <p:spPr>
          <a:xfrm>
            <a:off x="6194390" y="3360828"/>
            <a:ext cx="22440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Analytics</a:t>
            </a:r>
            <a:endParaRPr sz="2000">
              <a:solidFill>
                <a:schemeClr val="dk1"/>
              </a:solidFill>
              <a:latin typeface="Anton"/>
              <a:ea typeface="Anton"/>
              <a:cs typeface="Anton"/>
              <a:sym typeface="Anton"/>
            </a:endParaRPr>
          </a:p>
        </p:txBody>
      </p:sp>
      <p:sp>
        <p:nvSpPr>
          <p:cNvPr id="670" name="Google Shape;670;p55"/>
          <p:cNvSpPr/>
          <p:nvPr/>
        </p:nvSpPr>
        <p:spPr>
          <a:xfrm>
            <a:off x="3679275" y="3003463"/>
            <a:ext cx="144600" cy="14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1" name="Google Shape;671;p55"/>
          <p:cNvCxnSpPr>
            <a:stCxn id="663" idx="3"/>
            <a:endCxn id="670" idx="0"/>
          </p:cNvCxnSpPr>
          <p:nvPr/>
        </p:nvCxnSpPr>
        <p:spPr>
          <a:xfrm>
            <a:off x="2962445" y="2032025"/>
            <a:ext cx="789000" cy="971400"/>
          </a:xfrm>
          <a:prstGeom prst="bentConnector2">
            <a:avLst/>
          </a:prstGeom>
          <a:noFill/>
          <a:ln w="9525" cap="flat" cmpd="sng">
            <a:solidFill>
              <a:schemeClr val="accent3"/>
            </a:solidFill>
            <a:prstDash val="solid"/>
            <a:round/>
            <a:headEnd type="none" w="med" len="med"/>
            <a:tailEnd type="none" w="med" len="med"/>
          </a:ln>
        </p:spPr>
      </p:cxnSp>
      <p:cxnSp>
        <p:nvCxnSpPr>
          <p:cNvPr id="672" name="Google Shape;672;p55"/>
          <p:cNvCxnSpPr>
            <a:stCxn id="673" idx="4"/>
            <a:endCxn id="674" idx="3"/>
          </p:cNvCxnSpPr>
          <p:nvPr/>
        </p:nvCxnSpPr>
        <p:spPr>
          <a:xfrm rot="5400000">
            <a:off x="3543654" y="2615666"/>
            <a:ext cx="427800" cy="1590000"/>
          </a:xfrm>
          <a:prstGeom prst="bentConnector2">
            <a:avLst/>
          </a:prstGeom>
          <a:noFill/>
          <a:ln w="9525" cap="flat" cmpd="sng">
            <a:solidFill>
              <a:schemeClr val="accent3"/>
            </a:solidFill>
            <a:prstDash val="solid"/>
            <a:round/>
            <a:headEnd type="none" w="med" len="med"/>
            <a:tailEnd type="none" w="med" len="med"/>
          </a:ln>
        </p:spPr>
      </p:cxnSp>
      <p:sp>
        <p:nvSpPr>
          <p:cNvPr id="673" name="Google Shape;673;p55"/>
          <p:cNvSpPr/>
          <p:nvPr/>
        </p:nvSpPr>
        <p:spPr>
          <a:xfrm>
            <a:off x="4480254" y="3052166"/>
            <a:ext cx="144600" cy="14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5"/>
          <p:cNvSpPr txBox="1"/>
          <p:nvPr/>
        </p:nvSpPr>
        <p:spPr>
          <a:xfrm>
            <a:off x="718445" y="3360828"/>
            <a:ext cx="2244000" cy="527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dk1"/>
                </a:solidFill>
                <a:latin typeface="Anton"/>
                <a:ea typeface="Anton"/>
                <a:cs typeface="Anton"/>
                <a:sym typeface="Anton"/>
              </a:rPr>
              <a:t>Tracking code</a:t>
            </a:r>
            <a:endParaRPr sz="2000">
              <a:solidFill>
                <a:schemeClr val="dk1"/>
              </a:solidFill>
              <a:latin typeface="Anton"/>
              <a:ea typeface="Anton"/>
              <a:cs typeface="Anton"/>
              <a:sym typeface="Anto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5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Try this timeline table</a:t>
            </a:r>
            <a:endParaRPr/>
          </a:p>
        </p:txBody>
      </p:sp>
      <p:graphicFrame>
        <p:nvGraphicFramePr>
          <p:cNvPr id="680" name="Google Shape;680;p56"/>
          <p:cNvGraphicFramePr/>
          <p:nvPr/>
        </p:nvGraphicFramePr>
        <p:xfrm>
          <a:off x="713238" y="1557435"/>
          <a:ext cx="7703875" cy="2850150"/>
        </p:xfrm>
        <a:graphic>
          <a:graphicData uri="http://schemas.openxmlformats.org/drawingml/2006/table">
            <a:tbl>
              <a:tblPr>
                <a:noFill/>
                <a:tableStyleId>{40871C14-F300-4707-ACCD-8FFA6A084129}</a:tableStyleId>
              </a:tblPr>
              <a:tblGrid>
                <a:gridCol w="969000">
                  <a:extLst>
                    <a:ext uri="{9D8B030D-6E8A-4147-A177-3AD203B41FA5}">
                      <a16:colId xmlns:a16="http://schemas.microsoft.com/office/drawing/2014/main" val="20000"/>
                    </a:ext>
                  </a:extLst>
                </a:gridCol>
                <a:gridCol w="962125">
                  <a:extLst>
                    <a:ext uri="{9D8B030D-6E8A-4147-A177-3AD203B41FA5}">
                      <a16:colId xmlns:a16="http://schemas.microsoft.com/office/drawing/2014/main" val="20001"/>
                    </a:ext>
                  </a:extLst>
                </a:gridCol>
                <a:gridCol w="962125">
                  <a:extLst>
                    <a:ext uri="{9D8B030D-6E8A-4147-A177-3AD203B41FA5}">
                      <a16:colId xmlns:a16="http://schemas.microsoft.com/office/drawing/2014/main" val="20002"/>
                    </a:ext>
                  </a:extLst>
                </a:gridCol>
                <a:gridCol w="962125">
                  <a:extLst>
                    <a:ext uri="{9D8B030D-6E8A-4147-A177-3AD203B41FA5}">
                      <a16:colId xmlns:a16="http://schemas.microsoft.com/office/drawing/2014/main" val="20003"/>
                    </a:ext>
                  </a:extLst>
                </a:gridCol>
                <a:gridCol w="962125">
                  <a:extLst>
                    <a:ext uri="{9D8B030D-6E8A-4147-A177-3AD203B41FA5}">
                      <a16:colId xmlns:a16="http://schemas.microsoft.com/office/drawing/2014/main" val="20004"/>
                    </a:ext>
                  </a:extLst>
                </a:gridCol>
                <a:gridCol w="962125">
                  <a:extLst>
                    <a:ext uri="{9D8B030D-6E8A-4147-A177-3AD203B41FA5}">
                      <a16:colId xmlns:a16="http://schemas.microsoft.com/office/drawing/2014/main" val="20005"/>
                    </a:ext>
                  </a:extLst>
                </a:gridCol>
                <a:gridCol w="962125">
                  <a:extLst>
                    <a:ext uri="{9D8B030D-6E8A-4147-A177-3AD203B41FA5}">
                      <a16:colId xmlns:a16="http://schemas.microsoft.com/office/drawing/2014/main" val="20006"/>
                    </a:ext>
                  </a:extLst>
                </a:gridCol>
                <a:gridCol w="962125">
                  <a:extLst>
                    <a:ext uri="{9D8B030D-6E8A-4147-A177-3AD203B41FA5}">
                      <a16:colId xmlns:a16="http://schemas.microsoft.com/office/drawing/2014/main" val="20007"/>
                    </a:ext>
                  </a:extLst>
                </a:gridCol>
              </a:tblGrid>
              <a:tr h="475025">
                <a:tc>
                  <a:txBody>
                    <a:bodyPr/>
                    <a:lstStyle/>
                    <a:p>
                      <a:pPr marL="0" lvl="0" indent="0" algn="l" rtl="0">
                        <a:spcBef>
                          <a:spcPts val="0"/>
                        </a:spcBef>
                        <a:spcAft>
                          <a:spcPts val="0"/>
                        </a:spcAft>
                        <a:buNone/>
                      </a:pPr>
                      <a:endParaRPr>
                        <a:solidFill>
                          <a:schemeClr val="dk1"/>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2"/>
                          </a:solidFill>
                          <a:latin typeface="Anton"/>
                          <a:ea typeface="Anton"/>
                          <a:cs typeface="Anton"/>
                          <a:sym typeface="Anton"/>
                        </a:rPr>
                        <a:t>20XX</a:t>
                      </a:r>
                      <a:endParaRPr sz="2000">
                        <a:solidFill>
                          <a:schemeClr val="accent2"/>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accent2"/>
                          </a:solidFill>
                          <a:latin typeface="Anton"/>
                          <a:ea typeface="Anton"/>
                          <a:cs typeface="Anton"/>
                          <a:sym typeface="Anton"/>
                        </a:rPr>
                        <a:t>20XX</a:t>
                      </a:r>
                      <a:endParaRPr sz="200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accent2"/>
                          </a:solidFill>
                          <a:latin typeface="Anton"/>
                          <a:ea typeface="Anton"/>
                          <a:cs typeface="Anton"/>
                          <a:sym typeface="Anton"/>
                        </a:rPr>
                        <a:t>20XX</a:t>
                      </a:r>
                      <a:endParaRPr sz="200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accent2"/>
                          </a:solidFill>
                          <a:latin typeface="Anton"/>
                          <a:ea typeface="Anton"/>
                          <a:cs typeface="Anton"/>
                          <a:sym typeface="Anton"/>
                        </a:rPr>
                        <a:t>20XX</a:t>
                      </a:r>
                      <a:endParaRPr sz="200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accent2"/>
                          </a:solidFill>
                          <a:latin typeface="Anton"/>
                          <a:ea typeface="Anton"/>
                          <a:cs typeface="Anton"/>
                          <a:sym typeface="Anton"/>
                        </a:rPr>
                        <a:t>20XX</a:t>
                      </a:r>
                      <a:endParaRPr sz="200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accent2"/>
                          </a:solidFill>
                          <a:latin typeface="Anton"/>
                          <a:ea typeface="Anton"/>
                          <a:cs typeface="Anton"/>
                          <a:sym typeface="Anton"/>
                        </a:rPr>
                        <a:t>20XX</a:t>
                      </a:r>
                      <a:endParaRPr sz="200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accent2"/>
                          </a:solidFill>
                          <a:latin typeface="Anton"/>
                          <a:ea typeface="Anton"/>
                          <a:cs typeface="Anton"/>
                          <a:sym typeface="Anton"/>
                        </a:rPr>
                        <a:t>20XX</a:t>
                      </a:r>
                      <a:endParaRPr sz="200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75025">
                <a:tc>
                  <a:txBody>
                    <a:bodyPr/>
                    <a:lstStyle/>
                    <a:p>
                      <a:pPr marL="0" lvl="0" indent="0" algn="l" rtl="0">
                        <a:spcBef>
                          <a:spcPts val="0"/>
                        </a:spcBef>
                        <a:spcAft>
                          <a:spcPts val="0"/>
                        </a:spcAft>
                        <a:buNone/>
                      </a:pPr>
                      <a:r>
                        <a:rPr lang="en" sz="1800" dirty="0">
                          <a:solidFill>
                            <a:schemeClr val="dk1"/>
                          </a:solidFill>
                          <a:latin typeface="Anton"/>
                          <a:ea typeface="Anton"/>
                          <a:cs typeface="Anton"/>
                          <a:sym typeface="Anton"/>
                        </a:rPr>
                        <a:t>Task 01</a:t>
                      </a:r>
                      <a:endParaRPr sz="1800" dirty="0">
                        <a:solidFill>
                          <a:schemeClr val="dk1"/>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extLst>
                  <a:ext uri="{0D108BD9-81ED-4DB2-BD59-A6C34878D82A}">
                    <a16:rowId xmlns:a16="http://schemas.microsoft.com/office/drawing/2014/main" val="10001"/>
                  </a:ext>
                </a:extLst>
              </a:tr>
              <a:tr h="475025">
                <a:tc>
                  <a:txBody>
                    <a:bodyPr/>
                    <a:lstStyle/>
                    <a:p>
                      <a:pPr marL="0" lvl="0" indent="0" algn="l" rtl="0">
                        <a:spcBef>
                          <a:spcPts val="0"/>
                        </a:spcBef>
                        <a:spcAft>
                          <a:spcPts val="0"/>
                        </a:spcAft>
                        <a:buNone/>
                      </a:pPr>
                      <a:r>
                        <a:rPr lang="en" sz="1800">
                          <a:solidFill>
                            <a:schemeClr val="dk1"/>
                          </a:solidFill>
                          <a:latin typeface="Anton"/>
                          <a:ea typeface="Anton"/>
                          <a:cs typeface="Anton"/>
                          <a:sym typeface="Anton"/>
                        </a:rPr>
                        <a:t>Task 02</a:t>
                      </a:r>
                      <a:endParaRPr sz="1800">
                        <a:solidFill>
                          <a:schemeClr val="dk1"/>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475025">
                <a:tc>
                  <a:txBody>
                    <a:bodyPr/>
                    <a:lstStyle/>
                    <a:p>
                      <a:pPr marL="0" lvl="0" indent="0" algn="l" rtl="0">
                        <a:spcBef>
                          <a:spcPts val="0"/>
                        </a:spcBef>
                        <a:spcAft>
                          <a:spcPts val="0"/>
                        </a:spcAft>
                        <a:buNone/>
                      </a:pPr>
                      <a:r>
                        <a:rPr lang="en" sz="1800">
                          <a:solidFill>
                            <a:schemeClr val="dk1"/>
                          </a:solidFill>
                          <a:latin typeface="Anton"/>
                          <a:ea typeface="Anton"/>
                          <a:cs typeface="Anton"/>
                          <a:sym typeface="Anton"/>
                        </a:rPr>
                        <a:t>Task 03</a:t>
                      </a:r>
                      <a:endParaRPr sz="1800">
                        <a:solidFill>
                          <a:schemeClr val="dk1"/>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extLst>
                  <a:ext uri="{0D108BD9-81ED-4DB2-BD59-A6C34878D82A}">
                    <a16:rowId xmlns:a16="http://schemas.microsoft.com/office/drawing/2014/main" val="10003"/>
                  </a:ext>
                </a:extLst>
              </a:tr>
              <a:tr h="475025">
                <a:tc>
                  <a:txBody>
                    <a:bodyPr/>
                    <a:lstStyle/>
                    <a:p>
                      <a:pPr marL="0" lvl="0" indent="0" algn="l" rtl="0">
                        <a:spcBef>
                          <a:spcPts val="0"/>
                        </a:spcBef>
                        <a:spcAft>
                          <a:spcPts val="0"/>
                        </a:spcAft>
                        <a:buNone/>
                      </a:pPr>
                      <a:r>
                        <a:rPr lang="en" sz="1800">
                          <a:solidFill>
                            <a:schemeClr val="dk1"/>
                          </a:solidFill>
                          <a:latin typeface="Anton"/>
                          <a:ea typeface="Anton"/>
                          <a:cs typeface="Anton"/>
                          <a:sym typeface="Anton"/>
                        </a:rPr>
                        <a:t>Task 04</a:t>
                      </a:r>
                      <a:endParaRPr sz="1800">
                        <a:solidFill>
                          <a:schemeClr val="dk1"/>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r h="475025">
                <a:tc>
                  <a:txBody>
                    <a:bodyPr/>
                    <a:lstStyle/>
                    <a:p>
                      <a:pPr marL="0" lvl="0" indent="0" algn="l" rtl="0">
                        <a:spcBef>
                          <a:spcPts val="0"/>
                        </a:spcBef>
                        <a:spcAft>
                          <a:spcPts val="0"/>
                        </a:spcAft>
                        <a:buNone/>
                      </a:pPr>
                      <a:r>
                        <a:rPr lang="en" sz="1800">
                          <a:solidFill>
                            <a:schemeClr val="dk1"/>
                          </a:solidFill>
                          <a:latin typeface="Anton"/>
                          <a:ea typeface="Anton"/>
                          <a:cs typeface="Anton"/>
                          <a:sym typeface="Anton"/>
                        </a:rPr>
                        <a:t>Task 05</a:t>
                      </a:r>
                      <a:endParaRPr sz="1800">
                        <a:solidFill>
                          <a:schemeClr val="dk1"/>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extLst>
                  <a:ext uri="{0D108BD9-81ED-4DB2-BD59-A6C34878D82A}">
                    <a16:rowId xmlns:a16="http://schemas.microsoft.com/office/drawing/2014/main" val="10005"/>
                  </a:ext>
                </a:extLst>
              </a:tr>
            </a:tbl>
          </a:graphicData>
        </a:graphic>
      </p:graphicFrame>
      <p:sp>
        <p:nvSpPr>
          <p:cNvPr id="681" name="Google Shape;681;p56"/>
          <p:cNvSpPr/>
          <p:nvPr/>
        </p:nvSpPr>
        <p:spPr>
          <a:xfrm>
            <a:off x="2644375" y="2104600"/>
            <a:ext cx="3848400" cy="294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6"/>
          <p:cNvSpPr/>
          <p:nvPr/>
        </p:nvSpPr>
        <p:spPr>
          <a:xfrm>
            <a:off x="1682250" y="2588956"/>
            <a:ext cx="2886600" cy="294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6"/>
          <p:cNvSpPr/>
          <p:nvPr/>
        </p:nvSpPr>
        <p:spPr>
          <a:xfrm>
            <a:off x="4568625" y="3073313"/>
            <a:ext cx="2886600" cy="294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6"/>
          <p:cNvSpPr/>
          <p:nvPr/>
        </p:nvSpPr>
        <p:spPr>
          <a:xfrm>
            <a:off x="2644375" y="3557669"/>
            <a:ext cx="2886600" cy="294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6"/>
          <p:cNvSpPr/>
          <p:nvPr/>
        </p:nvSpPr>
        <p:spPr>
          <a:xfrm>
            <a:off x="1682250" y="4042025"/>
            <a:ext cx="962100" cy="294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5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Graph about marketing campaigns</a:t>
            </a:r>
            <a:endParaRPr/>
          </a:p>
        </p:txBody>
      </p:sp>
      <p:sp>
        <p:nvSpPr>
          <p:cNvPr id="691" name="Google Shape;691;p57"/>
          <p:cNvSpPr txBox="1"/>
          <p:nvPr/>
        </p:nvSpPr>
        <p:spPr>
          <a:xfrm>
            <a:off x="720000" y="4309404"/>
            <a:ext cx="7704000" cy="30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Follow the link in the graph to modify its data and then paste the new one here. </a:t>
            </a:r>
            <a:r>
              <a:rPr lang="en" sz="1200" b="1" u="sng">
                <a:solidFill>
                  <a:schemeClr val="dk1"/>
                </a:solidFill>
                <a:latin typeface="Roboto"/>
                <a:ea typeface="Roboto"/>
                <a:cs typeface="Roboto"/>
                <a:sym typeface="Roboto"/>
                <a:hlinkClick r:id="rId3">
                  <a:extLst>
                    <a:ext uri="{A12FA001-AC4F-418D-AE19-62706E023703}">
                      <ahyp:hlinkClr xmlns:ahyp="http://schemas.microsoft.com/office/drawing/2018/hyperlinkcolor" val="tx"/>
                    </a:ext>
                  </a:extLst>
                </a:hlinkClick>
              </a:rPr>
              <a:t>For more info, click here</a:t>
            </a:r>
            <a:endParaRPr sz="1200" b="1" u="sng">
              <a:solidFill>
                <a:schemeClr val="dk1"/>
              </a:solidFill>
              <a:latin typeface="Roboto"/>
              <a:ea typeface="Roboto"/>
              <a:cs typeface="Roboto"/>
              <a:sym typeface="Roboto"/>
            </a:endParaRPr>
          </a:p>
        </p:txBody>
      </p:sp>
      <p:pic>
        <p:nvPicPr>
          <p:cNvPr id="692" name="Google Shape;692;p57" title="Chart">
            <a:hlinkClick r:id="rId4"/>
          </p:cNvPr>
          <p:cNvPicPr preferRelativeResize="0"/>
          <p:nvPr/>
        </p:nvPicPr>
        <p:blipFill>
          <a:blip r:embed="rId5">
            <a:alphaModFix/>
          </a:blip>
          <a:stretch>
            <a:fillRect/>
          </a:stretch>
        </p:blipFill>
        <p:spPr>
          <a:xfrm>
            <a:off x="713225" y="1468300"/>
            <a:ext cx="4384224" cy="2710901"/>
          </a:xfrm>
          <a:prstGeom prst="rect">
            <a:avLst/>
          </a:prstGeom>
          <a:noFill/>
          <a:ln>
            <a:noFill/>
          </a:ln>
        </p:spPr>
      </p:pic>
      <p:graphicFrame>
        <p:nvGraphicFramePr>
          <p:cNvPr id="693" name="Google Shape;693;p57"/>
          <p:cNvGraphicFramePr/>
          <p:nvPr/>
        </p:nvGraphicFramePr>
        <p:xfrm>
          <a:off x="5344288" y="1511500"/>
          <a:ext cx="2941325" cy="1325850"/>
        </p:xfrm>
        <a:graphic>
          <a:graphicData uri="http://schemas.openxmlformats.org/drawingml/2006/table">
            <a:tbl>
              <a:tblPr>
                <a:noFill/>
                <a:tableStyleId>{40871C14-F300-4707-ACCD-8FFA6A084129}</a:tableStyleId>
              </a:tblPr>
              <a:tblGrid>
                <a:gridCol w="627450">
                  <a:extLst>
                    <a:ext uri="{9D8B030D-6E8A-4147-A177-3AD203B41FA5}">
                      <a16:colId xmlns:a16="http://schemas.microsoft.com/office/drawing/2014/main" val="20000"/>
                    </a:ext>
                  </a:extLst>
                </a:gridCol>
                <a:gridCol w="1117725">
                  <a:extLst>
                    <a:ext uri="{9D8B030D-6E8A-4147-A177-3AD203B41FA5}">
                      <a16:colId xmlns:a16="http://schemas.microsoft.com/office/drawing/2014/main" val="20001"/>
                    </a:ext>
                  </a:extLst>
                </a:gridCol>
                <a:gridCol w="1196150">
                  <a:extLst>
                    <a:ext uri="{9D8B030D-6E8A-4147-A177-3AD203B41FA5}">
                      <a16:colId xmlns:a16="http://schemas.microsoft.com/office/drawing/2014/main" val="20002"/>
                    </a:ext>
                  </a:extLst>
                </a:gridCol>
              </a:tblGrid>
              <a:tr h="441950">
                <a:tc>
                  <a:txBody>
                    <a:bodyPr/>
                    <a:lstStyle/>
                    <a:p>
                      <a:pPr marL="0" lvl="0" indent="0" algn="l" rtl="0">
                        <a:spcBef>
                          <a:spcPts val="0"/>
                        </a:spcBef>
                        <a:spcAft>
                          <a:spcPts val="0"/>
                        </a:spcAft>
                        <a:buNone/>
                      </a:pPr>
                      <a:endParaRPr>
                        <a:solidFill>
                          <a:schemeClr val="dk1"/>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Anton"/>
                          <a:ea typeface="Anton"/>
                          <a:cs typeface="Anton"/>
                          <a:sym typeface="Anton"/>
                        </a:rPr>
                        <a:t>Q1</a:t>
                      </a:r>
                      <a:endParaRPr sz="2000">
                        <a:solidFill>
                          <a:schemeClr val="dk1"/>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2000">
                          <a:solidFill>
                            <a:schemeClr val="dk1"/>
                          </a:solidFill>
                          <a:latin typeface="Anton"/>
                          <a:ea typeface="Anton"/>
                          <a:cs typeface="Anton"/>
                          <a:sym typeface="Anton"/>
                        </a:rPr>
                        <a:t>Q2</a:t>
                      </a:r>
                      <a:endParaRPr sz="2000">
                        <a:solidFill>
                          <a:schemeClr val="dk1"/>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41950">
                <a:tc>
                  <a:txBody>
                    <a:bodyPr/>
                    <a:lstStyle/>
                    <a:p>
                      <a:pPr marL="0" lvl="0" indent="0" algn="ctr" rtl="0">
                        <a:spcBef>
                          <a:spcPts val="0"/>
                        </a:spcBef>
                        <a:spcAft>
                          <a:spcPts val="0"/>
                        </a:spcAft>
                        <a:buNone/>
                      </a:pPr>
                      <a:r>
                        <a:rPr lang="en" sz="2000">
                          <a:solidFill>
                            <a:schemeClr val="accent2"/>
                          </a:solidFill>
                          <a:latin typeface="Anton"/>
                          <a:ea typeface="Anton"/>
                          <a:cs typeface="Anton"/>
                          <a:sym typeface="Anton"/>
                        </a:rPr>
                        <a:t>A</a:t>
                      </a:r>
                      <a:endParaRPr sz="200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80%</a:t>
                      </a:r>
                      <a:endParaRPr>
                        <a:solidFill>
                          <a:schemeClr val="dk1"/>
                        </a:solidFill>
                        <a:latin typeface="Roboto"/>
                        <a:ea typeface="Roboto"/>
                        <a:cs typeface="Roboto"/>
                        <a:sym typeface="Roboto"/>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962F3">
                        <a:alpha val="50000"/>
                      </a:srgbClr>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20%</a:t>
                      </a:r>
                      <a:endParaRPr>
                        <a:solidFill>
                          <a:schemeClr val="dk1"/>
                        </a:solidFill>
                        <a:latin typeface="Roboto"/>
                        <a:ea typeface="Roboto"/>
                        <a:cs typeface="Roboto"/>
                        <a:sym typeface="Roboto"/>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962F3">
                        <a:alpha val="50000"/>
                      </a:srgbClr>
                    </a:solidFill>
                  </a:tcPr>
                </a:tc>
                <a:extLst>
                  <a:ext uri="{0D108BD9-81ED-4DB2-BD59-A6C34878D82A}">
                    <a16:rowId xmlns:a16="http://schemas.microsoft.com/office/drawing/2014/main" val="10001"/>
                  </a:ext>
                </a:extLst>
              </a:tr>
              <a:tr h="441950">
                <a:tc>
                  <a:txBody>
                    <a:bodyPr/>
                    <a:lstStyle/>
                    <a:p>
                      <a:pPr marL="0" lvl="0" indent="0" algn="ctr" rtl="0">
                        <a:spcBef>
                          <a:spcPts val="0"/>
                        </a:spcBef>
                        <a:spcAft>
                          <a:spcPts val="0"/>
                        </a:spcAft>
                        <a:buNone/>
                      </a:pPr>
                      <a:r>
                        <a:rPr lang="en" sz="2000">
                          <a:solidFill>
                            <a:schemeClr val="accent2"/>
                          </a:solidFill>
                          <a:latin typeface="Anton"/>
                          <a:ea typeface="Anton"/>
                          <a:cs typeface="Anton"/>
                          <a:sym typeface="Anton"/>
                        </a:rPr>
                        <a:t>B</a:t>
                      </a:r>
                      <a:endParaRPr sz="200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40%</a:t>
                      </a:r>
                      <a:endParaRPr>
                        <a:solidFill>
                          <a:schemeClr val="dk1"/>
                        </a:solidFill>
                        <a:latin typeface="Roboto"/>
                        <a:ea typeface="Roboto"/>
                        <a:cs typeface="Roboto"/>
                        <a:sym typeface="Roboto"/>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789FA">
                        <a:alpha val="50000"/>
                      </a:srgbClr>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60%</a:t>
                      </a:r>
                      <a:endParaRPr>
                        <a:solidFill>
                          <a:schemeClr val="dk1"/>
                        </a:solidFill>
                        <a:latin typeface="Roboto"/>
                        <a:ea typeface="Roboto"/>
                        <a:cs typeface="Roboto"/>
                        <a:sym typeface="Roboto"/>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789FA">
                        <a:alpha val="50000"/>
                      </a:srgbClr>
                    </a:solidFill>
                  </a:tcPr>
                </a:tc>
                <a:extLst>
                  <a:ext uri="{0D108BD9-81ED-4DB2-BD59-A6C34878D82A}">
                    <a16:rowId xmlns:a16="http://schemas.microsoft.com/office/drawing/2014/main" val="10002"/>
                  </a:ext>
                </a:extLst>
              </a:tr>
            </a:tbl>
          </a:graphicData>
        </a:graphic>
      </p:graphicFrame>
      <p:sp>
        <p:nvSpPr>
          <p:cNvPr id="694" name="Google Shape;694;p57"/>
          <p:cNvSpPr txBox="1"/>
          <p:nvPr/>
        </p:nvSpPr>
        <p:spPr>
          <a:xfrm>
            <a:off x="5269300" y="3029075"/>
            <a:ext cx="3161400" cy="10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Mercury is the closest planet to the Sun and the smallest in the entire Solar System. This planet’s name has nothing to do with the liquid metal</a:t>
            </a:r>
            <a:endParaRPr>
              <a:solidFill>
                <a:schemeClr val="dk1"/>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58"/>
          <p:cNvSpPr txBox="1">
            <a:spLocks noGrp="1"/>
          </p:cNvSpPr>
          <p:nvPr>
            <p:ph type="subTitle" idx="3"/>
          </p:nvPr>
        </p:nvSpPr>
        <p:spPr>
          <a:xfrm>
            <a:off x="6043495" y="3589350"/>
            <a:ext cx="22059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Tom Harris</a:t>
            </a:r>
            <a:endParaRPr/>
          </a:p>
        </p:txBody>
      </p:sp>
      <p:sp>
        <p:nvSpPr>
          <p:cNvPr id="700" name="Google Shape;700;p58"/>
          <p:cNvSpPr txBox="1">
            <a:spLocks noGrp="1"/>
          </p:cNvSpPr>
          <p:nvPr>
            <p:ph type="subTitle" idx="4"/>
          </p:nvPr>
        </p:nvSpPr>
        <p:spPr>
          <a:xfrm>
            <a:off x="2342695" y="3589350"/>
            <a:ext cx="22059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Sofia Hill</a:t>
            </a:r>
            <a:endParaRPr/>
          </a:p>
        </p:txBody>
      </p:sp>
      <p:pic>
        <p:nvPicPr>
          <p:cNvPr id="701" name="Google Shape;701;p58"/>
          <p:cNvPicPr preferRelativeResize="0"/>
          <p:nvPr/>
        </p:nvPicPr>
        <p:blipFill rotWithShape="1">
          <a:blip r:embed="rId3">
            <a:alphaModFix/>
          </a:blip>
          <a:srcRect l="11935" r="45148" b="35608"/>
          <a:stretch/>
        </p:blipFill>
        <p:spPr>
          <a:xfrm>
            <a:off x="6111309" y="1664275"/>
            <a:ext cx="1608000" cy="1608000"/>
          </a:xfrm>
          <a:prstGeom prst="roundRect">
            <a:avLst>
              <a:gd name="adj" fmla="val 16667"/>
            </a:avLst>
          </a:prstGeom>
          <a:noFill/>
          <a:ln>
            <a:noFill/>
          </a:ln>
        </p:spPr>
      </p:pic>
      <p:pic>
        <p:nvPicPr>
          <p:cNvPr id="702" name="Google Shape;702;p58"/>
          <p:cNvPicPr preferRelativeResize="0"/>
          <p:nvPr/>
        </p:nvPicPr>
        <p:blipFill rotWithShape="1">
          <a:blip r:embed="rId4">
            <a:alphaModFix/>
          </a:blip>
          <a:srcRect l="7251" t="3343" r="20878" b="48754"/>
          <a:stretch/>
        </p:blipFill>
        <p:spPr>
          <a:xfrm>
            <a:off x="2410484" y="1664225"/>
            <a:ext cx="1608000" cy="1608000"/>
          </a:xfrm>
          <a:prstGeom prst="roundRect">
            <a:avLst>
              <a:gd name="adj" fmla="val 16667"/>
            </a:avLst>
          </a:prstGeom>
          <a:noFill/>
          <a:ln>
            <a:noFill/>
          </a:ln>
        </p:spPr>
      </p:pic>
      <p:sp>
        <p:nvSpPr>
          <p:cNvPr id="703" name="Google Shape;703;p5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marketing team</a:t>
            </a:r>
            <a:endParaRPr/>
          </a:p>
        </p:txBody>
      </p:sp>
      <p:sp>
        <p:nvSpPr>
          <p:cNvPr id="704" name="Google Shape;704;p58"/>
          <p:cNvSpPr txBox="1">
            <a:spLocks noGrp="1"/>
          </p:cNvSpPr>
          <p:nvPr>
            <p:ph type="subTitle" idx="1"/>
          </p:nvPr>
        </p:nvSpPr>
        <p:spPr>
          <a:xfrm>
            <a:off x="6043503" y="3798973"/>
            <a:ext cx="220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705" name="Google Shape;705;p58"/>
          <p:cNvSpPr txBox="1">
            <a:spLocks noGrp="1"/>
          </p:cNvSpPr>
          <p:nvPr>
            <p:ph type="subTitle" idx="2"/>
          </p:nvPr>
        </p:nvSpPr>
        <p:spPr>
          <a:xfrm>
            <a:off x="2342893" y="3798973"/>
            <a:ext cx="220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pic>
        <p:nvPicPr>
          <p:cNvPr id="706" name="Google Shape;706;p58"/>
          <p:cNvPicPr preferRelativeResize="0"/>
          <p:nvPr/>
        </p:nvPicPr>
        <p:blipFill rotWithShape="1">
          <a:blip r:embed="rId5">
            <a:alphaModFix/>
          </a:blip>
          <a:srcRect l="19017" r="19017"/>
          <a:stretch/>
        </p:blipFill>
        <p:spPr>
          <a:xfrm>
            <a:off x="894597" y="1726062"/>
            <a:ext cx="1356038" cy="1691380"/>
          </a:xfrm>
          <a:prstGeom prst="rect">
            <a:avLst/>
          </a:prstGeom>
          <a:noFill/>
          <a:ln>
            <a:noFill/>
          </a:ln>
        </p:spPr>
      </p:pic>
      <p:pic>
        <p:nvPicPr>
          <p:cNvPr id="707" name="Google Shape;707;p58"/>
          <p:cNvPicPr preferRelativeResize="0"/>
          <p:nvPr/>
        </p:nvPicPr>
        <p:blipFill rotWithShape="1">
          <a:blip r:embed="rId6">
            <a:alphaModFix/>
          </a:blip>
          <a:srcRect l="19017" r="19017" b="773"/>
          <a:stretch/>
        </p:blipFill>
        <p:spPr>
          <a:xfrm>
            <a:off x="4555708" y="1616462"/>
            <a:ext cx="1356038" cy="16782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59"/>
          <p:cNvSpPr txBox="1"/>
          <p:nvPr/>
        </p:nvSpPr>
        <p:spPr>
          <a:xfrm>
            <a:off x="6246800" y="2158400"/>
            <a:ext cx="214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Planning</a:t>
            </a:r>
            <a:endParaRPr sz="2000">
              <a:solidFill>
                <a:schemeClr val="dk1"/>
              </a:solidFill>
              <a:latin typeface="Anton"/>
              <a:ea typeface="Anton"/>
              <a:cs typeface="Anton"/>
              <a:sym typeface="Anton"/>
            </a:endParaRPr>
          </a:p>
        </p:txBody>
      </p:sp>
      <p:sp>
        <p:nvSpPr>
          <p:cNvPr id="713" name="Google Shape;713;p59"/>
          <p:cNvSpPr txBox="1"/>
          <p:nvPr/>
        </p:nvSpPr>
        <p:spPr>
          <a:xfrm>
            <a:off x="6246798" y="1566626"/>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Venus is the second planet from the Sun</a:t>
            </a:r>
            <a:endParaRPr>
              <a:solidFill>
                <a:schemeClr val="dk1"/>
              </a:solidFill>
              <a:latin typeface="Roboto"/>
              <a:ea typeface="Roboto"/>
              <a:cs typeface="Roboto"/>
              <a:sym typeface="Roboto"/>
            </a:endParaRPr>
          </a:p>
        </p:txBody>
      </p:sp>
      <p:sp>
        <p:nvSpPr>
          <p:cNvPr id="714" name="Google Shape;714;p59"/>
          <p:cNvSpPr txBox="1"/>
          <p:nvPr/>
        </p:nvSpPr>
        <p:spPr>
          <a:xfrm>
            <a:off x="4413550" y="3376703"/>
            <a:ext cx="214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Marketing</a:t>
            </a:r>
            <a:endParaRPr sz="2000">
              <a:solidFill>
                <a:schemeClr val="dk1"/>
              </a:solidFill>
              <a:latin typeface="Anton"/>
              <a:ea typeface="Anton"/>
              <a:cs typeface="Anton"/>
              <a:sym typeface="Anton"/>
            </a:endParaRPr>
          </a:p>
        </p:txBody>
      </p:sp>
      <p:sp>
        <p:nvSpPr>
          <p:cNvPr id="715" name="Google Shape;715;p59"/>
          <p:cNvSpPr txBox="1"/>
          <p:nvPr/>
        </p:nvSpPr>
        <p:spPr>
          <a:xfrm>
            <a:off x="4415873" y="3810946"/>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Mercury is the closest planet to the Sun</a:t>
            </a:r>
            <a:endParaRPr>
              <a:solidFill>
                <a:schemeClr val="dk1"/>
              </a:solidFill>
              <a:latin typeface="Roboto"/>
              <a:ea typeface="Roboto"/>
              <a:cs typeface="Roboto"/>
              <a:sym typeface="Roboto"/>
            </a:endParaRPr>
          </a:p>
        </p:txBody>
      </p:sp>
      <p:sp>
        <p:nvSpPr>
          <p:cNvPr id="716" name="Google Shape;716;p59"/>
          <p:cNvSpPr txBox="1"/>
          <p:nvPr/>
        </p:nvSpPr>
        <p:spPr>
          <a:xfrm>
            <a:off x="2584925" y="2158400"/>
            <a:ext cx="214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Social</a:t>
            </a:r>
            <a:endParaRPr sz="2000">
              <a:solidFill>
                <a:schemeClr val="dk1"/>
              </a:solidFill>
              <a:latin typeface="Anton"/>
              <a:ea typeface="Anton"/>
              <a:cs typeface="Anton"/>
              <a:sym typeface="Anton"/>
            </a:endParaRPr>
          </a:p>
        </p:txBody>
      </p:sp>
      <p:sp>
        <p:nvSpPr>
          <p:cNvPr id="717" name="Google Shape;717;p59"/>
          <p:cNvSpPr txBox="1"/>
          <p:nvPr/>
        </p:nvSpPr>
        <p:spPr>
          <a:xfrm>
            <a:off x="2584925" y="1566626"/>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Despite being red, Mars is a very cold place</a:t>
            </a:r>
            <a:endParaRPr>
              <a:solidFill>
                <a:schemeClr val="dk1"/>
              </a:solidFill>
              <a:latin typeface="Roboto"/>
              <a:ea typeface="Roboto"/>
              <a:cs typeface="Roboto"/>
              <a:sym typeface="Roboto"/>
            </a:endParaRPr>
          </a:p>
        </p:txBody>
      </p:sp>
      <p:sp>
        <p:nvSpPr>
          <p:cNvPr id="718" name="Google Shape;718;p59"/>
          <p:cNvSpPr txBox="1"/>
          <p:nvPr/>
        </p:nvSpPr>
        <p:spPr>
          <a:xfrm>
            <a:off x="754000" y="3376703"/>
            <a:ext cx="214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Business</a:t>
            </a:r>
            <a:endParaRPr sz="2000">
              <a:solidFill>
                <a:schemeClr val="dk1"/>
              </a:solidFill>
              <a:latin typeface="Anton"/>
              <a:ea typeface="Anton"/>
              <a:cs typeface="Anton"/>
              <a:sym typeface="Anton"/>
            </a:endParaRPr>
          </a:p>
        </p:txBody>
      </p:sp>
      <p:sp>
        <p:nvSpPr>
          <p:cNvPr id="719" name="Google Shape;719;p59"/>
          <p:cNvSpPr txBox="1"/>
          <p:nvPr/>
        </p:nvSpPr>
        <p:spPr>
          <a:xfrm>
            <a:off x="754000" y="3810946"/>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Jupiter is the biggest planet of them all</a:t>
            </a:r>
            <a:endParaRPr>
              <a:solidFill>
                <a:schemeClr val="dk1"/>
              </a:solidFill>
              <a:latin typeface="Roboto"/>
              <a:ea typeface="Roboto"/>
              <a:cs typeface="Roboto"/>
              <a:sym typeface="Roboto"/>
            </a:endParaRPr>
          </a:p>
        </p:txBody>
      </p:sp>
      <p:cxnSp>
        <p:nvCxnSpPr>
          <p:cNvPr id="720" name="Google Shape;720;p59"/>
          <p:cNvCxnSpPr>
            <a:stCxn id="721" idx="0"/>
            <a:endCxn id="712" idx="2"/>
          </p:cNvCxnSpPr>
          <p:nvPr/>
        </p:nvCxnSpPr>
        <p:spPr>
          <a:xfrm rot="10800000">
            <a:off x="7318475" y="2571300"/>
            <a:ext cx="0" cy="736500"/>
          </a:xfrm>
          <a:prstGeom prst="straightConnector1">
            <a:avLst/>
          </a:prstGeom>
          <a:noFill/>
          <a:ln w="9525" cap="flat" cmpd="sng">
            <a:solidFill>
              <a:schemeClr val="accent3"/>
            </a:solidFill>
            <a:prstDash val="solid"/>
            <a:round/>
            <a:headEnd type="none" w="med" len="med"/>
            <a:tailEnd type="none" w="med" len="med"/>
          </a:ln>
        </p:spPr>
      </p:cxnSp>
      <p:cxnSp>
        <p:nvCxnSpPr>
          <p:cNvPr id="722" name="Google Shape;722;p59"/>
          <p:cNvCxnSpPr>
            <a:stCxn id="723" idx="0"/>
            <a:endCxn id="716" idx="2"/>
          </p:cNvCxnSpPr>
          <p:nvPr/>
        </p:nvCxnSpPr>
        <p:spPr>
          <a:xfrm rot="10800000">
            <a:off x="3656525" y="2571100"/>
            <a:ext cx="0" cy="736800"/>
          </a:xfrm>
          <a:prstGeom prst="straightConnector1">
            <a:avLst/>
          </a:prstGeom>
          <a:noFill/>
          <a:ln w="9525" cap="flat" cmpd="sng">
            <a:solidFill>
              <a:schemeClr val="accent3"/>
            </a:solidFill>
            <a:prstDash val="solid"/>
            <a:round/>
            <a:headEnd type="none" w="med" len="med"/>
            <a:tailEnd type="none" w="med" len="med"/>
          </a:ln>
        </p:spPr>
      </p:cxnSp>
      <p:cxnSp>
        <p:nvCxnSpPr>
          <p:cNvPr id="724" name="Google Shape;724;p59"/>
          <p:cNvCxnSpPr>
            <a:stCxn id="714" idx="0"/>
            <a:endCxn id="725" idx="4"/>
          </p:cNvCxnSpPr>
          <p:nvPr/>
        </p:nvCxnSpPr>
        <p:spPr>
          <a:xfrm rot="10800000" flipH="1">
            <a:off x="5485150" y="2565203"/>
            <a:ext cx="2400" cy="811500"/>
          </a:xfrm>
          <a:prstGeom prst="straightConnector1">
            <a:avLst/>
          </a:prstGeom>
          <a:noFill/>
          <a:ln w="9525" cap="flat" cmpd="sng">
            <a:solidFill>
              <a:schemeClr val="accent3"/>
            </a:solidFill>
            <a:prstDash val="solid"/>
            <a:round/>
            <a:headEnd type="none" w="med" len="med"/>
            <a:tailEnd type="none" w="med" len="med"/>
          </a:ln>
        </p:spPr>
      </p:cxnSp>
      <p:cxnSp>
        <p:nvCxnSpPr>
          <p:cNvPr id="726" name="Google Shape;726;p59"/>
          <p:cNvCxnSpPr>
            <a:stCxn id="718" idx="0"/>
            <a:endCxn id="727" idx="4"/>
          </p:cNvCxnSpPr>
          <p:nvPr/>
        </p:nvCxnSpPr>
        <p:spPr>
          <a:xfrm rot="10800000">
            <a:off x="1825600" y="2565203"/>
            <a:ext cx="0" cy="811500"/>
          </a:xfrm>
          <a:prstGeom prst="straightConnector1">
            <a:avLst/>
          </a:prstGeom>
          <a:noFill/>
          <a:ln w="9525" cap="flat" cmpd="sng">
            <a:solidFill>
              <a:schemeClr val="accent3"/>
            </a:solidFill>
            <a:prstDash val="solid"/>
            <a:round/>
            <a:headEnd type="none" w="med" len="med"/>
            <a:tailEnd type="none" w="med" len="med"/>
          </a:ln>
        </p:spPr>
      </p:cxnSp>
      <p:sp>
        <p:nvSpPr>
          <p:cNvPr id="728" name="Google Shape;728;p5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 01</a:t>
            </a:r>
            <a:endParaRPr/>
          </a:p>
        </p:txBody>
      </p:sp>
      <p:sp>
        <p:nvSpPr>
          <p:cNvPr id="721" name="Google Shape;721;p59"/>
          <p:cNvSpPr/>
          <p:nvPr/>
        </p:nvSpPr>
        <p:spPr>
          <a:xfrm flipH="1">
            <a:off x="6881975" y="3307800"/>
            <a:ext cx="873000" cy="8730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a:solidFill>
                  <a:schemeClr val="accent2"/>
                </a:solidFill>
                <a:latin typeface="Anton"/>
                <a:ea typeface="Anton"/>
                <a:cs typeface="Anton"/>
                <a:sym typeface="Anton"/>
              </a:rPr>
              <a:t>20XX</a:t>
            </a:r>
            <a:endParaRPr sz="1800">
              <a:solidFill>
                <a:schemeClr val="accent2"/>
              </a:solidFill>
            </a:endParaRPr>
          </a:p>
        </p:txBody>
      </p:sp>
      <p:sp>
        <p:nvSpPr>
          <p:cNvPr id="725" name="Google Shape;725;p59"/>
          <p:cNvSpPr/>
          <p:nvPr/>
        </p:nvSpPr>
        <p:spPr>
          <a:xfrm flipH="1">
            <a:off x="5050963" y="1692300"/>
            <a:ext cx="873000" cy="873000"/>
          </a:xfrm>
          <a:prstGeom prst="ellipse">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a:solidFill>
                  <a:schemeClr val="accent2"/>
                </a:solidFill>
                <a:latin typeface="Anton"/>
                <a:ea typeface="Anton"/>
                <a:cs typeface="Anton"/>
                <a:sym typeface="Anton"/>
              </a:rPr>
              <a:t>20XX</a:t>
            </a:r>
            <a:endParaRPr sz="1800">
              <a:solidFill>
                <a:schemeClr val="accent2"/>
              </a:solidFill>
            </a:endParaRPr>
          </a:p>
        </p:txBody>
      </p:sp>
      <p:sp>
        <p:nvSpPr>
          <p:cNvPr id="723" name="Google Shape;723;p59"/>
          <p:cNvSpPr/>
          <p:nvPr/>
        </p:nvSpPr>
        <p:spPr>
          <a:xfrm flipH="1">
            <a:off x="3220025" y="3307900"/>
            <a:ext cx="873000" cy="8730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a:solidFill>
                  <a:schemeClr val="accent2"/>
                </a:solidFill>
                <a:latin typeface="Anton"/>
                <a:ea typeface="Anton"/>
                <a:cs typeface="Anton"/>
                <a:sym typeface="Anton"/>
              </a:rPr>
              <a:t>20XX</a:t>
            </a:r>
            <a:endParaRPr sz="1800">
              <a:solidFill>
                <a:schemeClr val="accent2"/>
              </a:solidFill>
            </a:endParaRPr>
          </a:p>
        </p:txBody>
      </p:sp>
      <p:sp>
        <p:nvSpPr>
          <p:cNvPr id="727" name="Google Shape;727;p59"/>
          <p:cNvSpPr/>
          <p:nvPr/>
        </p:nvSpPr>
        <p:spPr>
          <a:xfrm flipH="1">
            <a:off x="1389063" y="1692300"/>
            <a:ext cx="873000" cy="8730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a:solidFill>
                  <a:schemeClr val="accent2"/>
                </a:solidFill>
                <a:latin typeface="Anton"/>
                <a:ea typeface="Anton"/>
                <a:cs typeface="Anton"/>
                <a:sym typeface="Anton"/>
              </a:rPr>
              <a:t>20XX</a:t>
            </a:r>
            <a:endParaRPr sz="1800">
              <a:solidFill>
                <a:schemeClr val="accent2"/>
              </a:solidFill>
            </a:endParaRPr>
          </a:p>
        </p:txBody>
      </p:sp>
      <p:cxnSp>
        <p:nvCxnSpPr>
          <p:cNvPr id="729" name="Google Shape;729;p59"/>
          <p:cNvCxnSpPr>
            <a:stCxn id="727" idx="4"/>
            <a:endCxn id="723" idx="0"/>
          </p:cNvCxnSpPr>
          <p:nvPr/>
        </p:nvCxnSpPr>
        <p:spPr>
          <a:xfrm rot="-5400000" flipH="1">
            <a:off x="2369763" y="2021100"/>
            <a:ext cx="742500" cy="1830900"/>
          </a:xfrm>
          <a:prstGeom prst="bentConnector3">
            <a:avLst>
              <a:gd name="adj1" fmla="val 50007"/>
            </a:avLst>
          </a:prstGeom>
          <a:noFill/>
          <a:ln w="9525" cap="flat" cmpd="sng">
            <a:solidFill>
              <a:schemeClr val="accent3"/>
            </a:solidFill>
            <a:prstDash val="solid"/>
            <a:round/>
            <a:headEnd type="none" w="med" len="med"/>
            <a:tailEnd type="none" w="med" len="med"/>
          </a:ln>
        </p:spPr>
      </p:cxnSp>
      <p:cxnSp>
        <p:nvCxnSpPr>
          <p:cNvPr id="730" name="Google Shape;730;p59"/>
          <p:cNvCxnSpPr>
            <a:stCxn id="723" idx="0"/>
            <a:endCxn id="725" idx="4"/>
          </p:cNvCxnSpPr>
          <p:nvPr/>
        </p:nvCxnSpPr>
        <p:spPr>
          <a:xfrm rot="-5400000">
            <a:off x="4200725" y="2021200"/>
            <a:ext cx="742500" cy="1830900"/>
          </a:xfrm>
          <a:prstGeom prst="bentConnector3">
            <a:avLst>
              <a:gd name="adj1" fmla="val 50007"/>
            </a:avLst>
          </a:prstGeom>
          <a:noFill/>
          <a:ln w="9525" cap="flat" cmpd="sng">
            <a:solidFill>
              <a:schemeClr val="accent3"/>
            </a:solidFill>
            <a:prstDash val="solid"/>
            <a:round/>
            <a:headEnd type="none" w="med" len="med"/>
            <a:tailEnd type="none" w="med" len="med"/>
          </a:ln>
        </p:spPr>
      </p:cxnSp>
      <p:cxnSp>
        <p:nvCxnSpPr>
          <p:cNvPr id="731" name="Google Shape;731;p59"/>
          <p:cNvCxnSpPr>
            <a:stCxn id="725" idx="4"/>
            <a:endCxn id="721" idx="0"/>
          </p:cNvCxnSpPr>
          <p:nvPr/>
        </p:nvCxnSpPr>
        <p:spPr>
          <a:xfrm rot="-5400000" flipH="1">
            <a:off x="6031663" y="2021100"/>
            <a:ext cx="742500" cy="1830900"/>
          </a:xfrm>
          <a:prstGeom prst="bentConnector3">
            <a:avLst>
              <a:gd name="adj1" fmla="val 50000"/>
            </a:avLst>
          </a:prstGeom>
          <a:noFill/>
          <a:ln w="9525" cap="flat" cmpd="sng">
            <a:solidFill>
              <a:schemeClr val="accent3"/>
            </a:solidFill>
            <a:prstDash val="solid"/>
            <a:round/>
            <a:headEnd type="none" w="med" len="med"/>
            <a:tailEnd type="none" w="med" len="med"/>
          </a:ln>
        </p:spPr>
      </p:cxnSp>
      <p:pic>
        <p:nvPicPr>
          <p:cNvPr id="732" name="Google Shape;732;p59"/>
          <p:cNvPicPr preferRelativeResize="0"/>
          <p:nvPr/>
        </p:nvPicPr>
        <p:blipFill rotWithShape="1">
          <a:blip r:embed="rId3">
            <a:alphaModFix/>
          </a:blip>
          <a:srcRect l="27377" t="35445" r="27377" b="35448"/>
          <a:stretch/>
        </p:blipFill>
        <p:spPr>
          <a:xfrm flipH="1">
            <a:off x="156525" y="2694150"/>
            <a:ext cx="1113399" cy="553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60"/>
          <p:cNvSpPr/>
          <p:nvPr/>
        </p:nvSpPr>
        <p:spPr>
          <a:xfrm>
            <a:off x="746250" y="1463400"/>
            <a:ext cx="7704000" cy="264000"/>
          </a:xfrm>
          <a:prstGeom prst="roundRect">
            <a:avLst>
              <a:gd name="adj" fmla="val 50000"/>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 02</a:t>
            </a:r>
            <a:endParaRPr/>
          </a:p>
        </p:txBody>
      </p:sp>
      <p:sp>
        <p:nvSpPr>
          <p:cNvPr id="739" name="Google Shape;739;p60"/>
          <p:cNvSpPr txBox="1"/>
          <p:nvPr/>
        </p:nvSpPr>
        <p:spPr>
          <a:xfrm>
            <a:off x="4642941" y="3290777"/>
            <a:ext cx="18411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Campaign</a:t>
            </a:r>
            <a:endParaRPr sz="2000">
              <a:solidFill>
                <a:schemeClr val="dk1"/>
              </a:solidFill>
              <a:latin typeface="Anton"/>
              <a:ea typeface="Anton"/>
              <a:cs typeface="Anton"/>
              <a:sym typeface="Anton"/>
            </a:endParaRPr>
          </a:p>
        </p:txBody>
      </p:sp>
      <p:sp>
        <p:nvSpPr>
          <p:cNvPr id="740" name="Google Shape;740;p60"/>
          <p:cNvSpPr txBox="1"/>
          <p:nvPr/>
        </p:nvSpPr>
        <p:spPr>
          <a:xfrm>
            <a:off x="4642941" y="3638607"/>
            <a:ext cx="1841100" cy="96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Earth is the third planet from the Sun and the only one that harbors life</a:t>
            </a:r>
            <a:endParaRPr>
              <a:solidFill>
                <a:schemeClr val="dk1"/>
              </a:solidFill>
              <a:latin typeface="Roboto"/>
              <a:ea typeface="Roboto"/>
              <a:cs typeface="Roboto"/>
              <a:sym typeface="Roboto"/>
            </a:endParaRPr>
          </a:p>
        </p:txBody>
      </p:sp>
      <p:sp>
        <p:nvSpPr>
          <p:cNvPr id="741" name="Google Shape;741;p60"/>
          <p:cNvSpPr txBox="1"/>
          <p:nvPr/>
        </p:nvSpPr>
        <p:spPr>
          <a:xfrm>
            <a:off x="712575" y="3290777"/>
            <a:ext cx="18411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Personalization</a:t>
            </a:r>
            <a:endParaRPr sz="2000">
              <a:solidFill>
                <a:schemeClr val="dk1"/>
              </a:solidFill>
              <a:latin typeface="Anton"/>
              <a:ea typeface="Anton"/>
              <a:cs typeface="Anton"/>
              <a:sym typeface="Anton"/>
            </a:endParaRPr>
          </a:p>
        </p:txBody>
      </p:sp>
      <p:sp>
        <p:nvSpPr>
          <p:cNvPr id="742" name="Google Shape;742;p60"/>
          <p:cNvSpPr txBox="1"/>
          <p:nvPr/>
        </p:nvSpPr>
        <p:spPr>
          <a:xfrm>
            <a:off x="712575" y="3638605"/>
            <a:ext cx="1841100" cy="96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Despite being red, Mars is actually a cold place. It's full of iron oxide dust</a:t>
            </a:r>
            <a:endParaRPr>
              <a:solidFill>
                <a:schemeClr val="dk1"/>
              </a:solidFill>
              <a:latin typeface="Roboto"/>
              <a:ea typeface="Roboto"/>
              <a:cs typeface="Roboto"/>
              <a:sym typeface="Roboto"/>
            </a:endParaRPr>
          </a:p>
        </p:txBody>
      </p:sp>
      <p:sp>
        <p:nvSpPr>
          <p:cNvPr id="743" name="Google Shape;743;p60"/>
          <p:cNvSpPr txBox="1"/>
          <p:nvPr/>
        </p:nvSpPr>
        <p:spPr>
          <a:xfrm>
            <a:off x="6607824" y="3290777"/>
            <a:ext cx="18423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Advertising</a:t>
            </a:r>
            <a:endParaRPr sz="2000">
              <a:solidFill>
                <a:schemeClr val="dk1"/>
              </a:solidFill>
              <a:latin typeface="Anton"/>
              <a:ea typeface="Anton"/>
              <a:cs typeface="Anton"/>
              <a:sym typeface="Anton"/>
            </a:endParaRPr>
          </a:p>
        </p:txBody>
      </p:sp>
      <p:sp>
        <p:nvSpPr>
          <p:cNvPr id="744" name="Google Shape;744;p60"/>
          <p:cNvSpPr txBox="1"/>
          <p:nvPr/>
        </p:nvSpPr>
        <p:spPr>
          <a:xfrm>
            <a:off x="6607824" y="3638605"/>
            <a:ext cx="1842300" cy="96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Jupiter is a gas giant and the biggest planet in the entire Solar System</a:t>
            </a:r>
            <a:endParaRPr>
              <a:solidFill>
                <a:schemeClr val="dk1"/>
              </a:solidFill>
              <a:latin typeface="Roboto"/>
              <a:ea typeface="Roboto"/>
              <a:cs typeface="Roboto"/>
              <a:sym typeface="Roboto"/>
            </a:endParaRPr>
          </a:p>
        </p:txBody>
      </p:sp>
      <p:sp>
        <p:nvSpPr>
          <p:cNvPr id="745" name="Google Shape;745;p60"/>
          <p:cNvSpPr txBox="1"/>
          <p:nvPr/>
        </p:nvSpPr>
        <p:spPr>
          <a:xfrm>
            <a:off x="2677458" y="3290777"/>
            <a:ext cx="18417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Strategy</a:t>
            </a:r>
            <a:endParaRPr sz="2000">
              <a:solidFill>
                <a:schemeClr val="dk1"/>
              </a:solidFill>
              <a:latin typeface="Anton"/>
              <a:ea typeface="Anton"/>
              <a:cs typeface="Anton"/>
              <a:sym typeface="Anton"/>
            </a:endParaRPr>
          </a:p>
        </p:txBody>
      </p:sp>
      <p:sp>
        <p:nvSpPr>
          <p:cNvPr id="746" name="Google Shape;746;p60"/>
          <p:cNvSpPr txBox="1"/>
          <p:nvPr/>
        </p:nvSpPr>
        <p:spPr>
          <a:xfrm>
            <a:off x="2677458" y="3638607"/>
            <a:ext cx="1841700" cy="96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Venus has a beautiful name and is the second planet from the Sun</a:t>
            </a:r>
            <a:endParaRPr>
              <a:solidFill>
                <a:schemeClr val="dk1"/>
              </a:solidFill>
              <a:latin typeface="Roboto"/>
              <a:ea typeface="Roboto"/>
              <a:cs typeface="Roboto"/>
              <a:sym typeface="Roboto"/>
            </a:endParaRPr>
          </a:p>
        </p:txBody>
      </p:sp>
      <p:cxnSp>
        <p:nvCxnSpPr>
          <p:cNvPr id="747" name="Google Shape;747;p60"/>
          <p:cNvCxnSpPr>
            <a:stCxn id="748" idx="0"/>
            <a:endCxn id="749" idx="4"/>
          </p:cNvCxnSpPr>
          <p:nvPr/>
        </p:nvCxnSpPr>
        <p:spPr>
          <a:xfrm rot="10800000">
            <a:off x="5563491" y="1727300"/>
            <a:ext cx="0" cy="277800"/>
          </a:xfrm>
          <a:prstGeom prst="straightConnector1">
            <a:avLst/>
          </a:prstGeom>
          <a:noFill/>
          <a:ln w="9525" cap="flat" cmpd="sng">
            <a:solidFill>
              <a:schemeClr val="accent3"/>
            </a:solidFill>
            <a:prstDash val="solid"/>
            <a:round/>
            <a:headEnd type="none" w="med" len="med"/>
            <a:tailEnd type="none" w="med" len="med"/>
          </a:ln>
        </p:spPr>
      </p:cxnSp>
      <p:sp>
        <p:nvSpPr>
          <p:cNvPr id="750" name="Google Shape;750;p60"/>
          <p:cNvSpPr/>
          <p:nvPr/>
        </p:nvSpPr>
        <p:spPr>
          <a:xfrm flipH="1">
            <a:off x="7396975" y="1463400"/>
            <a:ext cx="264000" cy="2640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800">
              <a:solidFill>
                <a:schemeClr val="accent2"/>
              </a:solidFill>
            </a:endParaRPr>
          </a:p>
        </p:txBody>
      </p:sp>
      <p:sp>
        <p:nvSpPr>
          <p:cNvPr id="749" name="Google Shape;749;p60"/>
          <p:cNvSpPr/>
          <p:nvPr/>
        </p:nvSpPr>
        <p:spPr>
          <a:xfrm flipH="1">
            <a:off x="5431488" y="1463400"/>
            <a:ext cx="264000" cy="264000"/>
          </a:xfrm>
          <a:prstGeom prst="ellipse">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800">
              <a:solidFill>
                <a:schemeClr val="accent2"/>
              </a:solidFill>
            </a:endParaRPr>
          </a:p>
        </p:txBody>
      </p:sp>
      <p:sp>
        <p:nvSpPr>
          <p:cNvPr id="751" name="Google Shape;751;p60"/>
          <p:cNvSpPr/>
          <p:nvPr/>
        </p:nvSpPr>
        <p:spPr>
          <a:xfrm flipH="1">
            <a:off x="3466301" y="1463400"/>
            <a:ext cx="264000" cy="2640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800">
              <a:solidFill>
                <a:schemeClr val="accent2"/>
              </a:solidFill>
            </a:endParaRPr>
          </a:p>
        </p:txBody>
      </p:sp>
      <p:sp>
        <p:nvSpPr>
          <p:cNvPr id="752" name="Google Shape;752;p60"/>
          <p:cNvSpPr/>
          <p:nvPr/>
        </p:nvSpPr>
        <p:spPr>
          <a:xfrm flipH="1">
            <a:off x="1501114" y="1463400"/>
            <a:ext cx="264000" cy="2640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800">
              <a:solidFill>
                <a:schemeClr val="accent2"/>
              </a:solidFill>
            </a:endParaRPr>
          </a:p>
        </p:txBody>
      </p:sp>
      <p:sp>
        <p:nvSpPr>
          <p:cNvPr id="748" name="Google Shape;748;p60"/>
          <p:cNvSpPr txBox="1"/>
          <p:nvPr/>
        </p:nvSpPr>
        <p:spPr>
          <a:xfrm>
            <a:off x="4642941" y="2005100"/>
            <a:ext cx="1841100" cy="572700"/>
          </a:xfrm>
          <a:prstGeom prst="rect">
            <a:avLst/>
          </a:prstGeom>
          <a:solidFill>
            <a:schemeClr val="accent4"/>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accent2"/>
                </a:solidFill>
                <a:latin typeface="Anton"/>
                <a:ea typeface="Anton"/>
                <a:cs typeface="Anton"/>
                <a:sym typeface="Anton"/>
              </a:rPr>
              <a:t>20XX</a:t>
            </a:r>
            <a:endParaRPr sz="3000">
              <a:solidFill>
                <a:schemeClr val="accent2"/>
              </a:solidFill>
              <a:latin typeface="Anton"/>
              <a:ea typeface="Anton"/>
              <a:cs typeface="Anton"/>
              <a:sym typeface="Anton"/>
            </a:endParaRPr>
          </a:p>
        </p:txBody>
      </p:sp>
      <p:sp>
        <p:nvSpPr>
          <p:cNvPr id="753" name="Google Shape;753;p60"/>
          <p:cNvSpPr txBox="1"/>
          <p:nvPr/>
        </p:nvSpPr>
        <p:spPr>
          <a:xfrm>
            <a:off x="712575" y="2005100"/>
            <a:ext cx="1841100" cy="5727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accent2"/>
                </a:solidFill>
                <a:latin typeface="Anton"/>
                <a:ea typeface="Anton"/>
                <a:cs typeface="Anton"/>
                <a:sym typeface="Anton"/>
              </a:rPr>
              <a:t>20XX</a:t>
            </a:r>
            <a:endParaRPr sz="3000">
              <a:solidFill>
                <a:schemeClr val="accent2"/>
              </a:solidFill>
              <a:latin typeface="Anton"/>
              <a:ea typeface="Anton"/>
              <a:cs typeface="Anton"/>
              <a:sym typeface="Anton"/>
            </a:endParaRPr>
          </a:p>
        </p:txBody>
      </p:sp>
      <p:sp>
        <p:nvSpPr>
          <p:cNvPr id="754" name="Google Shape;754;p60"/>
          <p:cNvSpPr txBox="1"/>
          <p:nvPr/>
        </p:nvSpPr>
        <p:spPr>
          <a:xfrm>
            <a:off x="6607824" y="2005100"/>
            <a:ext cx="1842300" cy="572700"/>
          </a:xfrm>
          <a:prstGeom prst="rect">
            <a:avLst/>
          </a:prstGeom>
          <a:solidFill>
            <a:schemeClr val="accent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accent2"/>
                </a:solidFill>
                <a:latin typeface="Anton"/>
                <a:ea typeface="Anton"/>
                <a:cs typeface="Anton"/>
                <a:sym typeface="Anton"/>
              </a:rPr>
              <a:t>20XX</a:t>
            </a:r>
            <a:endParaRPr sz="3000">
              <a:solidFill>
                <a:schemeClr val="accent2"/>
              </a:solidFill>
              <a:latin typeface="Anton"/>
              <a:ea typeface="Anton"/>
              <a:cs typeface="Anton"/>
              <a:sym typeface="Anton"/>
            </a:endParaRPr>
          </a:p>
        </p:txBody>
      </p:sp>
      <p:sp>
        <p:nvSpPr>
          <p:cNvPr id="755" name="Google Shape;755;p60"/>
          <p:cNvSpPr txBox="1"/>
          <p:nvPr/>
        </p:nvSpPr>
        <p:spPr>
          <a:xfrm>
            <a:off x="2677458" y="2005100"/>
            <a:ext cx="1841700" cy="5727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accent2"/>
                </a:solidFill>
                <a:latin typeface="Anton"/>
                <a:ea typeface="Anton"/>
                <a:cs typeface="Anton"/>
                <a:sym typeface="Anton"/>
              </a:rPr>
              <a:t>20XX</a:t>
            </a:r>
            <a:endParaRPr sz="3000">
              <a:solidFill>
                <a:schemeClr val="accent2"/>
              </a:solidFill>
              <a:latin typeface="Anton"/>
              <a:ea typeface="Anton"/>
              <a:cs typeface="Anton"/>
              <a:sym typeface="Anton"/>
            </a:endParaRPr>
          </a:p>
        </p:txBody>
      </p:sp>
      <p:cxnSp>
        <p:nvCxnSpPr>
          <p:cNvPr id="756" name="Google Shape;756;p60"/>
          <p:cNvCxnSpPr>
            <a:stCxn id="753" idx="0"/>
            <a:endCxn id="752" idx="4"/>
          </p:cNvCxnSpPr>
          <p:nvPr/>
        </p:nvCxnSpPr>
        <p:spPr>
          <a:xfrm rot="10800000">
            <a:off x="1633125" y="1727300"/>
            <a:ext cx="0" cy="277800"/>
          </a:xfrm>
          <a:prstGeom prst="straightConnector1">
            <a:avLst/>
          </a:prstGeom>
          <a:noFill/>
          <a:ln w="9525" cap="flat" cmpd="sng">
            <a:solidFill>
              <a:schemeClr val="accent3"/>
            </a:solidFill>
            <a:prstDash val="solid"/>
            <a:round/>
            <a:headEnd type="none" w="med" len="med"/>
            <a:tailEnd type="none" w="med" len="med"/>
          </a:ln>
        </p:spPr>
      </p:cxnSp>
      <p:cxnSp>
        <p:nvCxnSpPr>
          <p:cNvPr id="757" name="Google Shape;757;p60"/>
          <p:cNvCxnSpPr>
            <a:stCxn id="755" idx="0"/>
            <a:endCxn id="751" idx="4"/>
          </p:cNvCxnSpPr>
          <p:nvPr/>
        </p:nvCxnSpPr>
        <p:spPr>
          <a:xfrm rot="10800000">
            <a:off x="3598308" y="1727300"/>
            <a:ext cx="0" cy="277800"/>
          </a:xfrm>
          <a:prstGeom prst="straightConnector1">
            <a:avLst/>
          </a:prstGeom>
          <a:noFill/>
          <a:ln w="9525" cap="flat" cmpd="sng">
            <a:solidFill>
              <a:schemeClr val="accent3"/>
            </a:solidFill>
            <a:prstDash val="solid"/>
            <a:round/>
            <a:headEnd type="none" w="med" len="med"/>
            <a:tailEnd type="none" w="med" len="med"/>
          </a:ln>
        </p:spPr>
      </p:cxnSp>
      <p:cxnSp>
        <p:nvCxnSpPr>
          <p:cNvPr id="758" name="Google Shape;758;p60"/>
          <p:cNvCxnSpPr>
            <a:stCxn id="754" idx="0"/>
            <a:endCxn id="750" idx="4"/>
          </p:cNvCxnSpPr>
          <p:nvPr/>
        </p:nvCxnSpPr>
        <p:spPr>
          <a:xfrm rot="10800000">
            <a:off x="7528974" y="1727300"/>
            <a:ext cx="0" cy="277800"/>
          </a:xfrm>
          <a:prstGeom prst="straightConnector1">
            <a:avLst/>
          </a:prstGeom>
          <a:noFill/>
          <a:ln w="9525" cap="flat" cmpd="sng">
            <a:solidFill>
              <a:schemeClr val="accent3"/>
            </a:solidFill>
            <a:prstDash val="solid"/>
            <a:round/>
            <a:headEnd type="none" w="med" len="med"/>
            <a:tailEnd type="none" w="med" len="med"/>
          </a:ln>
        </p:spPr>
      </p:cxnSp>
      <p:grpSp>
        <p:nvGrpSpPr>
          <p:cNvPr id="759" name="Google Shape;759;p60"/>
          <p:cNvGrpSpPr/>
          <p:nvPr/>
        </p:nvGrpSpPr>
        <p:grpSpPr>
          <a:xfrm>
            <a:off x="1449494" y="2788759"/>
            <a:ext cx="367261" cy="367261"/>
            <a:chOff x="-65145700" y="3727425"/>
            <a:chExt cx="317425" cy="317425"/>
          </a:xfrm>
        </p:grpSpPr>
        <p:sp>
          <p:nvSpPr>
            <p:cNvPr id="760" name="Google Shape;760;p6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 name="Google Shape;762;p60"/>
          <p:cNvSpPr/>
          <p:nvPr/>
        </p:nvSpPr>
        <p:spPr>
          <a:xfrm>
            <a:off x="7345344" y="2789664"/>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0"/>
          <p:cNvSpPr/>
          <p:nvPr/>
        </p:nvSpPr>
        <p:spPr>
          <a:xfrm>
            <a:off x="3442012" y="284730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764;p60"/>
          <p:cNvGrpSpPr/>
          <p:nvPr/>
        </p:nvGrpSpPr>
        <p:grpSpPr>
          <a:xfrm>
            <a:off x="5380309" y="2788746"/>
            <a:ext cx="366364" cy="367290"/>
            <a:chOff x="-61784125" y="3377700"/>
            <a:chExt cx="316650" cy="317450"/>
          </a:xfrm>
        </p:grpSpPr>
        <p:sp>
          <p:nvSpPr>
            <p:cNvPr id="765" name="Google Shape;765;p6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6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 03</a:t>
            </a:r>
            <a:endParaRPr/>
          </a:p>
        </p:txBody>
      </p:sp>
      <p:sp>
        <p:nvSpPr>
          <p:cNvPr id="777" name="Google Shape;777;p61"/>
          <p:cNvSpPr/>
          <p:nvPr/>
        </p:nvSpPr>
        <p:spPr>
          <a:xfrm>
            <a:off x="720000" y="2674650"/>
            <a:ext cx="7704000" cy="632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1"/>
          <p:cNvSpPr/>
          <p:nvPr/>
        </p:nvSpPr>
        <p:spPr>
          <a:xfrm>
            <a:off x="6495608" y="2776100"/>
            <a:ext cx="1764600" cy="451500"/>
          </a:xfrm>
          <a:prstGeom prst="roundRect">
            <a:avLst>
              <a:gd name="adj" fmla="val 50000"/>
            </a:avLst>
          </a:prstGeom>
          <a:solidFill>
            <a:schemeClr val="accent1"/>
          </a:solidFill>
          <a:ln>
            <a:noFill/>
          </a:ln>
        </p:spPr>
        <p:txBody>
          <a:bodyPr spcFirstLastPara="1" wrap="square" lIns="182875" tIns="91425" rIns="91425" bIns="91425" anchor="ctr" anchorCtr="0">
            <a:noAutofit/>
          </a:bodyPr>
          <a:lstStyle/>
          <a:p>
            <a:pPr marL="0" lvl="0" indent="0" algn="ctr" rtl="0">
              <a:spcBef>
                <a:spcPts val="0"/>
              </a:spcBef>
              <a:spcAft>
                <a:spcPts val="0"/>
              </a:spcAft>
              <a:buNone/>
            </a:pPr>
            <a:r>
              <a:rPr lang="en" sz="2000">
                <a:solidFill>
                  <a:schemeClr val="accent2"/>
                </a:solidFill>
                <a:latin typeface="Anton"/>
                <a:ea typeface="Anton"/>
                <a:cs typeface="Anton"/>
                <a:sym typeface="Anton"/>
              </a:rPr>
              <a:t>Week 05</a:t>
            </a:r>
            <a:endParaRPr>
              <a:solidFill>
                <a:schemeClr val="accent2"/>
              </a:solidFill>
            </a:endParaRPr>
          </a:p>
        </p:txBody>
      </p:sp>
      <p:sp>
        <p:nvSpPr>
          <p:cNvPr id="779" name="Google Shape;779;p61"/>
          <p:cNvSpPr/>
          <p:nvPr/>
        </p:nvSpPr>
        <p:spPr>
          <a:xfrm>
            <a:off x="5095326" y="2776100"/>
            <a:ext cx="1764600" cy="451500"/>
          </a:xfrm>
          <a:prstGeom prst="roundRect">
            <a:avLst>
              <a:gd name="adj" fmla="val 50000"/>
            </a:avLst>
          </a:prstGeom>
          <a:solidFill>
            <a:schemeClr val="accent4"/>
          </a:solidFill>
          <a:ln>
            <a:noFill/>
          </a:ln>
        </p:spPr>
        <p:txBody>
          <a:bodyPr spcFirstLastPara="1" wrap="square" lIns="182875" tIns="91425" rIns="91425" bIns="91425" anchor="ctr" anchorCtr="0">
            <a:noAutofit/>
          </a:bodyPr>
          <a:lstStyle/>
          <a:p>
            <a:pPr marL="0" lvl="0" indent="0" algn="ctr" rtl="0">
              <a:spcBef>
                <a:spcPts val="0"/>
              </a:spcBef>
              <a:spcAft>
                <a:spcPts val="0"/>
              </a:spcAft>
              <a:buNone/>
            </a:pPr>
            <a:r>
              <a:rPr lang="en" sz="2000">
                <a:solidFill>
                  <a:schemeClr val="accent2"/>
                </a:solidFill>
                <a:latin typeface="Anton"/>
                <a:ea typeface="Anton"/>
                <a:cs typeface="Anton"/>
                <a:sym typeface="Anton"/>
              </a:rPr>
              <a:t>Week 04</a:t>
            </a:r>
            <a:endParaRPr>
              <a:solidFill>
                <a:schemeClr val="accent2"/>
              </a:solidFill>
            </a:endParaRPr>
          </a:p>
        </p:txBody>
      </p:sp>
      <p:sp>
        <p:nvSpPr>
          <p:cNvPr id="780" name="Google Shape;780;p61"/>
          <p:cNvSpPr/>
          <p:nvPr/>
        </p:nvSpPr>
        <p:spPr>
          <a:xfrm>
            <a:off x="3695067" y="2776100"/>
            <a:ext cx="1764600" cy="451500"/>
          </a:xfrm>
          <a:prstGeom prst="roundRect">
            <a:avLst>
              <a:gd name="adj" fmla="val 50000"/>
            </a:avLst>
          </a:prstGeom>
          <a:solidFill>
            <a:schemeClr val="dk2"/>
          </a:solidFill>
          <a:ln>
            <a:noFill/>
          </a:ln>
        </p:spPr>
        <p:txBody>
          <a:bodyPr spcFirstLastPara="1" wrap="square" lIns="182875" tIns="91425" rIns="91425" bIns="91425" anchor="ctr" anchorCtr="0">
            <a:noAutofit/>
          </a:bodyPr>
          <a:lstStyle/>
          <a:p>
            <a:pPr marL="0" lvl="0" indent="0" algn="ctr" rtl="0">
              <a:spcBef>
                <a:spcPts val="0"/>
              </a:spcBef>
              <a:spcAft>
                <a:spcPts val="0"/>
              </a:spcAft>
              <a:buNone/>
            </a:pPr>
            <a:r>
              <a:rPr lang="en" sz="2000">
                <a:solidFill>
                  <a:schemeClr val="accent2"/>
                </a:solidFill>
                <a:latin typeface="Anton"/>
                <a:ea typeface="Anton"/>
                <a:cs typeface="Anton"/>
                <a:sym typeface="Anton"/>
              </a:rPr>
              <a:t>Week 03</a:t>
            </a:r>
            <a:endParaRPr>
              <a:solidFill>
                <a:schemeClr val="accent2"/>
              </a:solidFill>
            </a:endParaRPr>
          </a:p>
        </p:txBody>
      </p:sp>
      <p:sp>
        <p:nvSpPr>
          <p:cNvPr id="781" name="Google Shape;781;p61"/>
          <p:cNvSpPr/>
          <p:nvPr/>
        </p:nvSpPr>
        <p:spPr>
          <a:xfrm>
            <a:off x="2294800" y="2776100"/>
            <a:ext cx="1764600" cy="451500"/>
          </a:xfrm>
          <a:prstGeom prst="roundRect">
            <a:avLst>
              <a:gd name="adj" fmla="val 50000"/>
            </a:avLst>
          </a:prstGeom>
          <a:solidFill>
            <a:schemeClr val="lt2"/>
          </a:solidFill>
          <a:ln>
            <a:noFill/>
          </a:ln>
        </p:spPr>
        <p:txBody>
          <a:bodyPr spcFirstLastPara="1" wrap="square" lIns="182875" tIns="91425" rIns="91425" bIns="91425" anchor="ctr" anchorCtr="0">
            <a:noAutofit/>
          </a:bodyPr>
          <a:lstStyle/>
          <a:p>
            <a:pPr marL="0" lvl="0" indent="0" algn="ctr" rtl="0">
              <a:spcBef>
                <a:spcPts val="0"/>
              </a:spcBef>
              <a:spcAft>
                <a:spcPts val="0"/>
              </a:spcAft>
              <a:buNone/>
            </a:pPr>
            <a:r>
              <a:rPr lang="en" sz="2000">
                <a:solidFill>
                  <a:schemeClr val="accent2"/>
                </a:solidFill>
                <a:latin typeface="Anton"/>
                <a:ea typeface="Anton"/>
                <a:cs typeface="Anton"/>
                <a:sym typeface="Anton"/>
              </a:rPr>
              <a:t>Week 02</a:t>
            </a:r>
            <a:endParaRPr>
              <a:solidFill>
                <a:schemeClr val="accent2"/>
              </a:solidFill>
            </a:endParaRPr>
          </a:p>
        </p:txBody>
      </p:sp>
      <p:sp>
        <p:nvSpPr>
          <p:cNvPr id="782" name="Google Shape;782;p61"/>
          <p:cNvSpPr/>
          <p:nvPr/>
        </p:nvSpPr>
        <p:spPr>
          <a:xfrm>
            <a:off x="894525" y="2776100"/>
            <a:ext cx="1764600" cy="451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Anton"/>
                <a:ea typeface="Anton"/>
                <a:cs typeface="Anton"/>
                <a:sym typeface="Anton"/>
              </a:rPr>
              <a:t>Week 01</a:t>
            </a:r>
            <a:endParaRPr>
              <a:solidFill>
                <a:schemeClr val="accent2"/>
              </a:solidFill>
            </a:endParaRPr>
          </a:p>
        </p:txBody>
      </p:sp>
      <p:sp>
        <p:nvSpPr>
          <p:cNvPr id="783" name="Google Shape;783;p61"/>
          <p:cNvSpPr txBox="1"/>
          <p:nvPr/>
        </p:nvSpPr>
        <p:spPr>
          <a:xfrm>
            <a:off x="734547" y="3605300"/>
            <a:ext cx="20850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Idea</a:t>
            </a:r>
            <a:endParaRPr sz="2000">
              <a:solidFill>
                <a:schemeClr val="dk1"/>
              </a:solidFill>
              <a:latin typeface="Anton"/>
              <a:ea typeface="Anton"/>
              <a:cs typeface="Anton"/>
              <a:sym typeface="Anton"/>
            </a:endParaRPr>
          </a:p>
        </p:txBody>
      </p:sp>
      <p:sp>
        <p:nvSpPr>
          <p:cNvPr id="784" name="Google Shape;784;p61"/>
          <p:cNvSpPr txBox="1"/>
          <p:nvPr/>
        </p:nvSpPr>
        <p:spPr>
          <a:xfrm>
            <a:off x="734546" y="4036888"/>
            <a:ext cx="20850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Jupiter is the biggest planet of them all</a:t>
            </a:r>
            <a:endParaRPr>
              <a:solidFill>
                <a:schemeClr val="dk1"/>
              </a:solidFill>
              <a:latin typeface="Roboto"/>
              <a:ea typeface="Roboto"/>
              <a:cs typeface="Roboto"/>
              <a:sym typeface="Roboto"/>
            </a:endParaRPr>
          </a:p>
        </p:txBody>
      </p:sp>
      <p:cxnSp>
        <p:nvCxnSpPr>
          <p:cNvPr id="785" name="Google Shape;785;p61"/>
          <p:cNvCxnSpPr>
            <a:stCxn id="783" idx="0"/>
            <a:endCxn id="782" idx="2"/>
          </p:cNvCxnSpPr>
          <p:nvPr/>
        </p:nvCxnSpPr>
        <p:spPr>
          <a:xfrm rot="10800000">
            <a:off x="1776747" y="3227600"/>
            <a:ext cx="300" cy="377700"/>
          </a:xfrm>
          <a:prstGeom prst="straightConnector1">
            <a:avLst/>
          </a:prstGeom>
          <a:noFill/>
          <a:ln w="9525" cap="flat" cmpd="sng">
            <a:solidFill>
              <a:schemeClr val="accent3"/>
            </a:solidFill>
            <a:prstDash val="solid"/>
            <a:round/>
            <a:headEnd type="none" w="med" len="med"/>
            <a:tailEnd type="none" w="med" len="med"/>
          </a:ln>
        </p:spPr>
      </p:cxnSp>
      <p:sp>
        <p:nvSpPr>
          <p:cNvPr id="786" name="Google Shape;786;p61"/>
          <p:cNvSpPr txBox="1"/>
          <p:nvPr/>
        </p:nvSpPr>
        <p:spPr>
          <a:xfrm>
            <a:off x="3529497" y="3605300"/>
            <a:ext cx="20850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Meeting</a:t>
            </a:r>
            <a:endParaRPr sz="2000">
              <a:solidFill>
                <a:schemeClr val="dk1"/>
              </a:solidFill>
              <a:latin typeface="Anton"/>
              <a:ea typeface="Anton"/>
              <a:cs typeface="Anton"/>
              <a:sym typeface="Anton"/>
            </a:endParaRPr>
          </a:p>
        </p:txBody>
      </p:sp>
      <p:sp>
        <p:nvSpPr>
          <p:cNvPr id="787" name="Google Shape;787;p61"/>
          <p:cNvSpPr txBox="1"/>
          <p:nvPr/>
        </p:nvSpPr>
        <p:spPr>
          <a:xfrm>
            <a:off x="3529496" y="4036888"/>
            <a:ext cx="20850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Mercury is the closest planet to the Sun</a:t>
            </a:r>
            <a:endParaRPr>
              <a:solidFill>
                <a:schemeClr val="dk1"/>
              </a:solidFill>
              <a:latin typeface="Roboto"/>
              <a:ea typeface="Roboto"/>
              <a:cs typeface="Roboto"/>
              <a:sym typeface="Roboto"/>
            </a:endParaRPr>
          </a:p>
        </p:txBody>
      </p:sp>
      <p:cxnSp>
        <p:nvCxnSpPr>
          <p:cNvPr id="788" name="Google Shape;788;p61"/>
          <p:cNvCxnSpPr>
            <a:stCxn id="786" idx="0"/>
            <a:endCxn id="780" idx="2"/>
          </p:cNvCxnSpPr>
          <p:nvPr/>
        </p:nvCxnSpPr>
        <p:spPr>
          <a:xfrm rot="10800000" flipH="1">
            <a:off x="4571997" y="3227600"/>
            <a:ext cx="5400" cy="377700"/>
          </a:xfrm>
          <a:prstGeom prst="straightConnector1">
            <a:avLst/>
          </a:prstGeom>
          <a:noFill/>
          <a:ln w="9525" cap="flat" cmpd="sng">
            <a:solidFill>
              <a:schemeClr val="accent3"/>
            </a:solidFill>
            <a:prstDash val="solid"/>
            <a:round/>
            <a:headEnd type="none" w="med" len="med"/>
            <a:tailEnd type="none" w="med" len="med"/>
          </a:ln>
        </p:spPr>
      </p:cxnSp>
      <p:sp>
        <p:nvSpPr>
          <p:cNvPr id="789" name="Google Shape;789;p61"/>
          <p:cNvSpPr txBox="1"/>
          <p:nvPr/>
        </p:nvSpPr>
        <p:spPr>
          <a:xfrm>
            <a:off x="6335397" y="3605300"/>
            <a:ext cx="20850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Goal</a:t>
            </a:r>
            <a:endParaRPr sz="2000">
              <a:solidFill>
                <a:schemeClr val="dk1"/>
              </a:solidFill>
              <a:latin typeface="Anton"/>
              <a:ea typeface="Anton"/>
              <a:cs typeface="Anton"/>
              <a:sym typeface="Anton"/>
            </a:endParaRPr>
          </a:p>
        </p:txBody>
      </p:sp>
      <p:sp>
        <p:nvSpPr>
          <p:cNvPr id="790" name="Google Shape;790;p61"/>
          <p:cNvSpPr txBox="1"/>
          <p:nvPr/>
        </p:nvSpPr>
        <p:spPr>
          <a:xfrm>
            <a:off x="6335396" y="4036888"/>
            <a:ext cx="20850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Neptune is the farthest planet from the Sun</a:t>
            </a:r>
            <a:endParaRPr>
              <a:solidFill>
                <a:schemeClr val="dk1"/>
              </a:solidFill>
              <a:latin typeface="Roboto"/>
              <a:ea typeface="Roboto"/>
              <a:cs typeface="Roboto"/>
              <a:sym typeface="Roboto"/>
            </a:endParaRPr>
          </a:p>
        </p:txBody>
      </p:sp>
      <p:cxnSp>
        <p:nvCxnSpPr>
          <p:cNvPr id="791" name="Google Shape;791;p61"/>
          <p:cNvCxnSpPr>
            <a:stCxn id="789" idx="0"/>
            <a:endCxn id="778" idx="2"/>
          </p:cNvCxnSpPr>
          <p:nvPr/>
        </p:nvCxnSpPr>
        <p:spPr>
          <a:xfrm rot="10800000">
            <a:off x="7377897" y="3227600"/>
            <a:ext cx="0" cy="377700"/>
          </a:xfrm>
          <a:prstGeom prst="straightConnector1">
            <a:avLst/>
          </a:prstGeom>
          <a:noFill/>
          <a:ln w="9525" cap="flat" cmpd="sng">
            <a:solidFill>
              <a:schemeClr val="accent3"/>
            </a:solidFill>
            <a:prstDash val="solid"/>
            <a:round/>
            <a:headEnd type="none" w="med" len="med"/>
            <a:tailEnd type="none" w="med" len="med"/>
          </a:ln>
        </p:spPr>
      </p:cxnSp>
      <p:sp>
        <p:nvSpPr>
          <p:cNvPr id="792" name="Google Shape;792;p61"/>
          <p:cNvSpPr txBox="1"/>
          <p:nvPr/>
        </p:nvSpPr>
        <p:spPr>
          <a:xfrm>
            <a:off x="4935126" y="1941273"/>
            <a:ext cx="20850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Planning</a:t>
            </a:r>
            <a:endParaRPr sz="2000">
              <a:solidFill>
                <a:schemeClr val="dk1"/>
              </a:solidFill>
              <a:latin typeface="Anton"/>
              <a:ea typeface="Anton"/>
              <a:cs typeface="Anton"/>
              <a:sym typeface="Anton"/>
            </a:endParaRPr>
          </a:p>
        </p:txBody>
      </p:sp>
      <p:sp>
        <p:nvSpPr>
          <p:cNvPr id="793" name="Google Shape;793;p61"/>
          <p:cNvSpPr txBox="1"/>
          <p:nvPr/>
        </p:nvSpPr>
        <p:spPr>
          <a:xfrm>
            <a:off x="4935126" y="1344536"/>
            <a:ext cx="20850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Venus is the second planet from the Sun</a:t>
            </a:r>
            <a:endParaRPr>
              <a:solidFill>
                <a:schemeClr val="dk1"/>
              </a:solidFill>
              <a:latin typeface="Roboto"/>
              <a:ea typeface="Roboto"/>
              <a:cs typeface="Roboto"/>
              <a:sym typeface="Roboto"/>
            </a:endParaRPr>
          </a:p>
        </p:txBody>
      </p:sp>
      <p:sp>
        <p:nvSpPr>
          <p:cNvPr id="794" name="Google Shape;794;p61"/>
          <p:cNvSpPr txBox="1"/>
          <p:nvPr/>
        </p:nvSpPr>
        <p:spPr>
          <a:xfrm>
            <a:off x="2134600" y="1941283"/>
            <a:ext cx="20850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Research</a:t>
            </a:r>
            <a:endParaRPr sz="2000">
              <a:solidFill>
                <a:schemeClr val="dk1"/>
              </a:solidFill>
              <a:latin typeface="Anton"/>
              <a:ea typeface="Anton"/>
              <a:cs typeface="Anton"/>
              <a:sym typeface="Anton"/>
            </a:endParaRPr>
          </a:p>
        </p:txBody>
      </p:sp>
      <p:sp>
        <p:nvSpPr>
          <p:cNvPr id="795" name="Google Shape;795;p61"/>
          <p:cNvSpPr txBox="1"/>
          <p:nvPr/>
        </p:nvSpPr>
        <p:spPr>
          <a:xfrm>
            <a:off x="2134600" y="1344545"/>
            <a:ext cx="20850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Despite being red, Mars is a very cold place</a:t>
            </a:r>
            <a:endParaRPr>
              <a:solidFill>
                <a:schemeClr val="dk1"/>
              </a:solidFill>
              <a:latin typeface="Roboto"/>
              <a:ea typeface="Roboto"/>
              <a:cs typeface="Roboto"/>
              <a:sym typeface="Roboto"/>
            </a:endParaRPr>
          </a:p>
        </p:txBody>
      </p:sp>
      <p:cxnSp>
        <p:nvCxnSpPr>
          <p:cNvPr id="796" name="Google Shape;796;p61"/>
          <p:cNvCxnSpPr>
            <a:stCxn id="781" idx="0"/>
            <a:endCxn id="794" idx="2"/>
          </p:cNvCxnSpPr>
          <p:nvPr/>
        </p:nvCxnSpPr>
        <p:spPr>
          <a:xfrm rot="10800000">
            <a:off x="3177100" y="2354000"/>
            <a:ext cx="0" cy="422100"/>
          </a:xfrm>
          <a:prstGeom prst="straightConnector1">
            <a:avLst/>
          </a:prstGeom>
          <a:noFill/>
          <a:ln w="9525" cap="flat" cmpd="sng">
            <a:solidFill>
              <a:schemeClr val="accent3"/>
            </a:solidFill>
            <a:prstDash val="solid"/>
            <a:round/>
            <a:headEnd type="none" w="med" len="med"/>
            <a:tailEnd type="none" w="med" len="med"/>
          </a:ln>
        </p:spPr>
      </p:cxnSp>
      <p:cxnSp>
        <p:nvCxnSpPr>
          <p:cNvPr id="797" name="Google Shape;797;p61"/>
          <p:cNvCxnSpPr>
            <a:stCxn id="779" idx="0"/>
            <a:endCxn id="792" idx="2"/>
          </p:cNvCxnSpPr>
          <p:nvPr/>
        </p:nvCxnSpPr>
        <p:spPr>
          <a:xfrm rot="10800000">
            <a:off x="5977626" y="2354000"/>
            <a:ext cx="0" cy="422100"/>
          </a:xfrm>
          <a:prstGeom prst="straightConnector1">
            <a:avLst/>
          </a:prstGeom>
          <a:noFill/>
          <a:ln w="9525" cap="flat" cmpd="sng">
            <a:solidFill>
              <a:schemeClr val="accent3"/>
            </a:solidFill>
            <a:prstDash val="solid"/>
            <a:round/>
            <a:headEnd type="none" w="med" len="med"/>
            <a:tailEnd type="none" w="med" len="med"/>
          </a:ln>
        </p:spPr>
      </p:cxnSp>
      <p:cxnSp>
        <p:nvCxnSpPr>
          <p:cNvPr id="798" name="Google Shape;798;p61"/>
          <p:cNvCxnSpPr>
            <a:stCxn id="782" idx="0"/>
            <a:endCxn id="799" idx="4"/>
          </p:cNvCxnSpPr>
          <p:nvPr/>
        </p:nvCxnSpPr>
        <p:spPr>
          <a:xfrm rot="10800000" flipH="1">
            <a:off x="1776825" y="2411300"/>
            <a:ext cx="300" cy="364800"/>
          </a:xfrm>
          <a:prstGeom prst="straightConnector1">
            <a:avLst/>
          </a:prstGeom>
          <a:noFill/>
          <a:ln w="9525" cap="flat" cmpd="sng">
            <a:solidFill>
              <a:schemeClr val="accent3"/>
            </a:solidFill>
            <a:prstDash val="solid"/>
            <a:round/>
            <a:headEnd type="none" w="med" len="med"/>
            <a:tailEnd type="oval" w="med" len="med"/>
          </a:ln>
        </p:spPr>
      </p:cxnSp>
      <p:cxnSp>
        <p:nvCxnSpPr>
          <p:cNvPr id="800" name="Google Shape;800;p61"/>
          <p:cNvCxnSpPr>
            <a:stCxn id="780" idx="0"/>
            <a:endCxn id="801" idx="4"/>
          </p:cNvCxnSpPr>
          <p:nvPr/>
        </p:nvCxnSpPr>
        <p:spPr>
          <a:xfrm rot="10800000">
            <a:off x="4577367" y="2411300"/>
            <a:ext cx="0" cy="364800"/>
          </a:xfrm>
          <a:prstGeom prst="straightConnector1">
            <a:avLst/>
          </a:prstGeom>
          <a:noFill/>
          <a:ln w="9525" cap="flat" cmpd="sng">
            <a:solidFill>
              <a:schemeClr val="accent3"/>
            </a:solidFill>
            <a:prstDash val="solid"/>
            <a:round/>
            <a:headEnd type="none" w="med" len="med"/>
            <a:tailEnd type="oval" w="med" len="med"/>
          </a:ln>
        </p:spPr>
      </p:cxnSp>
      <p:cxnSp>
        <p:nvCxnSpPr>
          <p:cNvPr id="802" name="Google Shape;802;p61"/>
          <p:cNvCxnSpPr>
            <a:stCxn id="778" idx="0"/>
            <a:endCxn id="803" idx="4"/>
          </p:cNvCxnSpPr>
          <p:nvPr/>
        </p:nvCxnSpPr>
        <p:spPr>
          <a:xfrm rot="10800000">
            <a:off x="7377908" y="2411300"/>
            <a:ext cx="0" cy="364800"/>
          </a:xfrm>
          <a:prstGeom prst="straightConnector1">
            <a:avLst/>
          </a:prstGeom>
          <a:noFill/>
          <a:ln w="9525" cap="flat" cmpd="sng">
            <a:solidFill>
              <a:schemeClr val="accent3"/>
            </a:solidFill>
            <a:prstDash val="solid"/>
            <a:round/>
            <a:headEnd type="none" w="med" len="med"/>
            <a:tailEnd type="oval" w="med" len="med"/>
          </a:ln>
        </p:spPr>
      </p:cxnSp>
      <p:grpSp>
        <p:nvGrpSpPr>
          <p:cNvPr id="804" name="Google Shape;804;p61"/>
          <p:cNvGrpSpPr/>
          <p:nvPr/>
        </p:nvGrpSpPr>
        <p:grpSpPr>
          <a:xfrm>
            <a:off x="7120017" y="1895454"/>
            <a:ext cx="515700" cy="515700"/>
            <a:chOff x="7120017" y="1686300"/>
            <a:chExt cx="515700" cy="515700"/>
          </a:xfrm>
        </p:grpSpPr>
        <p:sp>
          <p:nvSpPr>
            <p:cNvPr id="803" name="Google Shape;803;p61"/>
            <p:cNvSpPr/>
            <p:nvPr/>
          </p:nvSpPr>
          <p:spPr>
            <a:xfrm>
              <a:off x="7120017" y="1686300"/>
              <a:ext cx="515700" cy="51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 name="Google Shape;805;p61"/>
            <p:cNvGrpSpPr/>
            <p:nvPr/>
          </p:nvGrpSpPr>
          <p:grpSpPr>
            <a:xfrm>
              <a:off x="7224281" y="1769805"/>
              <a:ext cx="307231" cy="348690"/>
              <a:chOff x="2423775" y="3226875"/>
              <a:chExt cx="259925" cy="295000"/>
            </a:xfrm>
          </p:grpSpPr>
          <p:sp>
            <p:nvSpPr>
              <p:cNvPr id="806" name="Google Shape;806;p6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61"/>
          <p:cNvGrpSpPr/>
          <p:nvPr/>
        </p:nvGrpSpPr>
        <p:grpSpPr>
          <a:xfrm>
            <a:off x="5719813" y="3553908"/>
            <a:ext cx="515700" cy="515700"/>
            <a:chOff x="5794442" y="3745175"/>
            <a:chExt cx="515700" cy="515700"/>
          </a:xfrm>
        </p:grpSpPr>
        <p:sp>
          <p:nvSpPr>
            <p:cNvPr id="810" name="Google Shape;810;p61"/>
            <p:cNvSpPr/>
            <p:nvPr/>
          </p:nvSpPr>
          <p:spPr>
            <a:xfrm>
              <a:off x="5794442" y="3745175"/>
              <a:ext cx="515700" cy="51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 name="Google Shape;811;p61"/>
            <p:cNvGrpSpPr/>
            <p:nvPr/>
          </p:nvGrpSpPr>
          <p:grpSpPr>
            <a:xfrm>
              <a:off x="5919148" y="3828455"/>
              <a:ext cx="266305" cy="349133"/>
              <a:chOff x="3167275" y="3227275"/>
              <a:chExt cx="225300" cy="295375"/>
            </a:xfrm>
          </p:grpSpPr>
          <p:sp>
            <p:nvSpPr>
              <p:cNvPr id="812" name="Google Shape;812;p6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7" name="Google Shape;817;p61"/>
          <p:cNvGrpSpPr/>
          <p:nvPr/>
        </p:nvGrpSpPr>
        <p:grpSpPr>
          <a:xfrm>
            <a:off x="1519200" y="1895454"/>
            <a:ext cx="515700" cy="515700"/>
            <a:chOff x="1519200" y="1686300"/>
            <a:chExt cx="515700" cy="515700"/>
          </a:xfrm>
        </p:grpSpPr>
        <p:grpSp>
          <p:nvGrpSpPr>
            <p:cNvPr id="818" name="Google Shape;818;p61"/>
            <p:cNvGrpSpPr/>
            <p:nvPr/>
          </p:nvGrpSpPr>
          <p:grpSpPr>
            <a:xfrm>
              <a:off x="1602956" y="1769583"/>
              <a:ext cx="348188" cy="349133"/>
              <a:chOff x="1674750" y="3254050"/>
              <a:chExt cx="294575" cy="295375"/>
            </a:xfrm>
          </p:grpSpPr>
          <p:sp>
            <p:nvSpPr>
              <p:cNvPr id="819" name="Google Shape;819;p6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 name="Google Shape;799;p61"/>
            <p:cNvSpPr/>
            <p:nvPr/>
          </p:nvSpPr>
          <p:spPr>
            <a:xfrm>
              <a:off x="1519200" y="1686300"/>
              <a:ext cx="515700" cy="51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61"/>
          <p:cNvGrpSpPr/>
          <p:nvPr/>
        </p:nvGrpSpPr>
        <p:grpSpPr>
          <a:xfrm>
            <a:off x="4319608" y="1895454"/>
            <a:ext cx="515700" cy="515700"/>
            <a:chOff x="4229606" y="1686300"/>
            <a:chExt cx="515700" cy="515700"/>
          </a:xfrm>
        </p:grpSpPr>
        <p:grpSp>
          <p:nvGrpSpPr>
            <p:cNvPr id="823" name="Google Shape;823;p61"/>
            <p:cNvGrpSpPr/>
            <p:nvPr/>
          </p:nvGrpSpPr>
          <p:grpSpPr>
            <a:xfrm>
              <a:off x="4312417" y="1769111"/>
              <a:ext cx="350079" cy="350079"/>
              <a:chOff x="2037825" y="3254050"/>
              <a:chExt cx="296175" cy="296175"/>
            </a:xfrm>
          </p:grpSpPr>
          <p:sp>
            <p:nvSpPr>
              <p:cNvPr id="824" name="Google Shape;824;p6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Google Shape;801;p61"/>
            <p:cNvSpPr/>
            <p:nvPr/>
          </p:nvSpPr>
          <p:spPr>
            <a:xfrm>
              <a:off x="4229606" y="1686300"/>
              <a:ext cx="515700" cy="51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30" name="Google Shape;830;p61"/>
          <p:cNvCxnSpPr>
            <a:stCxn id="781" idx="2"/>
            <a:endCxn id="831" idx="0"/>
          </p:cNvCxnSpPr>
          <p:nvPr/>
        </p:nvCxnSpPr>
        <p:spPr>
          <a:xfrm>
            <a:off x="3177100" y="3227600"/>
            <a:ext cx="300" cy="326400"/>
          </a:xfrm>
          <a:prstGeom prst="straightConnector1">
            <a:avLst/>
          </a:prstGeom>
          <a:noFill/>
          <a:ln w="9525" cap="flat" cmpd="sng">
            <a:solidFill>
              <a:schemeClr val="accent3"/>
            </a:solidFill>
            <a:prstDash val="solid"/>
            <a:round/>
            <a:headEnd type="none" w="med" len="med"/>
            <a:tailEnd type="oval" w="med" len="med"/>
          </a:ln>
        </p:spPr>
      </p:cxnSp>
      <p:grpSp>
        <p:nvGrpSpPr>
          <p:cNvPr id="832" name="Google Shape;832;p61"/>
          <p:cNvGrpSpPr/>
          <p:nvPr/>
        </p:nvGrpSpPr>
        <p:grpSpPr>
          <a:xfrm>
            <a:off x="2919404" y="3553896"/>
            <a:ext cx="515700" cy="515700"/>
            <a:chOff x="2916667" y="3745188"/>
            <a:chExt cx="515700" cy="515700"/>
          </a:xfrm>
        </p:grpSpPr>
        <p:sp>
          <p:nvSpPr>
            <p:cNvPr id="831" name="Google Shape;831;p61"/>
            <p:cNvSpPr/>
            <p:nvPr/>
          </p:nvSpPr>
          <p:spPr>
            <a:xfrm>
              <a:off x="2916667" y="3745188"/>
              <a:ext cx="515700" cy="51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 name="Google Shape;833;p61"/>
            <p:cNvGrpSpPr/>
            <p:nvPr/>
          </p:nvGrpSpPr>
          <p:grpSpPr>
            <a:xfrm>
              <a:off x="2999477" y="3828471"/>
              <a:ext cx="350079" cy="349133"/>
              <a:chOff x="2768750" y="3227275"/>
              <a:chExt cx="296175" cy="295375"/>
            </a:xfrm>
          </p:grpSpPr>
          <p:sp>
            <p:nvSpPr>
              <p:cNvPr id="834" name="Google Shape;834;p6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42" name="Google Shape;842;p61"/>
          <p:cNvCxnSpPr>
            <a:stCxn id="779" idx="2"/>
            <a:endCxn id="810" idx="0"/>
          </p:cNvCxnSpPr>
          <p:nvPr/>
        </p:nvCxnSpPr>
        <p:spPr>
          <a:xfrm>
            <a:off x="5977626" y="3227600"/>
            <a:ext cx="0" cy="326400"/>
          </a:xfrm>
          <a:prstGeom prst="straightConnector1">
            <a:avLst/>
          </a:prstGeom>
          <a:noFill/>
          <a:ln w="9525" cap="flat" cmpd="sng">
            <a:solidFill>
              <a:schemeClr val="accent3"/>
            </a:solidFill>
            <a:prstDash val="solid"/>
            <a:round/>
            <a:headEnd type="none" w="med" len="med"/>
            <a:tailEnd type="oval"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6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 04</a:t>
            </a:r>
            <a:endParaRPr/>
          </a:p>
        </p:txBody>
      </p:sp>
      <p:sp>
        <p:nvSpPr>
          <p:cNvPr id="848" name="Google Shape;848;p62"/>
          <p:cNvSpPr/>
          <p:nvPr/>
        </p:nvSpPr>
        <p:spPr>
          <a:xfrm>
            <a:off x="718148" y="1487625"/>
            <a:ext cx="1753200" cy="3116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9" name="Google Shape;849;p62"/>
          <p:cNvSpPr txBox="1"/>
          <p:nvPr/>
        </p:nvSpPr>
        <p:spPr>
          <a:xfrm>
            <a:off x="825198" y="3959650"/>
            <a:ext cx="1539000" cy="4353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2"/>
                </a:solidFill>
                <a:latin typeface="Anton"/>
                <a:ea typeface="Anton"/>
                <a:cs typeface="Anton"/>
                <a:sym typeface="Anton"/>
              </a:rPr>
              <a:t>First</a:t>
            </a:r>
            <a:endParaRPr sz="2000">
              <a:solidFill>
                <a:schemeClr val="accent2"/>
              </a:solidFill>
              <a:latin typeface="Anton"/>
              <a:ea typeface="Anton"/>
              <a:cs typeface="Anton"/>
              <a:sym typeface="Anton"/>
            </a:endParaRPr>
          </a:p>
        </p:txBody>
      </p:sp>
      <p:sp>
        <p:nvSpPr>
          <p:cNvPr id="850" name="Google Shape;850;p62"/>
          <p:cNvSpPr txBox="1"/>
          <p:nvPr/>
        </p:nvSpPr>
        <p:spPr>
          <a:xfrm>
            <a:off x="718148" y="2095729"/>
            <a:ext cx="175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dk1"/>
                </a:solidFill>
                <a:latin typeface="Anton"/>
                <a:ea typeface="Anton"/>
                <a:cs typeface="Anton"/>
                <a:sym typeface="Anton"/>
              </a:rPr>
              <a:t>20XX</a:t>
            </a:r>
            <a:endParaRPr sz="3000">
              <a:solidFill>
                <a:schemeClr val="dk1"/>
              </a:solidFill>
              <a:latin typeface="Anton"/>
              <a:ea typeface="Anton"/>
              <a:cs typeface="Anton"/>
              <a:sym typeface="Anton"/>
            </a:endParaRPr>
          </a:p>
        </p:txBody>
      </p:sp>
      <p:sp>
        <p:nvSpPr>
          <p:cNvPr id="851" name="Google Shape;851;p62"/>
          <p:cNvSpPr txBox="1"/>
          <p:nvPr/>
        </p:nvSpPr>
        <p:spPr>
          <a:xfrm>
            <a:off x="718148" y="2718929"/>
            <a:ext cx="175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Attract</a:t>
            </a:r>
            <a:endParaRPr sz="2000">
              <a:solidFill>
                <a:schemeClr val="dk1"/>
              </a:solidFill>
              <a:latin typeface="Anton"/>
              <a:ea typeface="Anton"/>
              <a:cs typeface="Anton"/>
              <a:sym typeface="Anton"/>
            </a:endParaRPr>
          </a:p>
        </p:txBody>
      </p:sp>
      <p:sp>
        <p:nvSpPr>
          <p:cNvPr id="852" name="Google Shape;852;p62"/>
          <p:cNvSpPr txBox="1"/>
          <p:nvPr/>
        </p:nvSpPr>
        <p:spPr>
          <a:xfrm>
            <a:off x="718148" y="3066751"/>
            <a:ext cx="1753200" cy="77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Jupiter is the biggest planet of them all</a:t>
            </a:r>
            <a:endParaRPr>
              <a:solidFill>
                <a:schemeClr val="dk1"/>
              </a:solidFill>
              <a:latin typeface="Roboto"/>
              <a:ea typeface="Roboto"/>
              <a:cs typeface="Roboto"/>
              <a:sym typeface="Roboto"/>
            </a:endParaRPr>
          </a:p>
        </p:txBody>
      </p:sp>
      <p:grpSp>
        <p:nvGrpSpPr>
          <p:cNvPr id="853" name="Google Shape;853;p62"/>
          <p:cNvGrpSpPr/>
          <p:nvPr/>
        </p:nvGrpSpPr>
        <p:grpSpPr>
          <a:xfrm>
            <a:off x="1419659" y="1701804"/>
            <a:ext cx="350079" cy="351320"/>
            <a:chOff x="4991425" y="3234750"/>
            <a:chExt cx="296175" cy="297225"/>
          </a:xfrm>
        </p:grpSpPr>
        <p:sp>
          <p:nvSpPr>
            <p:cNvPr id="854" name="Google Shape;854;p6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 name="Google Shape;860;p62"/>
          <p:cNvSpPr/>
          <p:nvPr/>
        </p:nvSpPr>
        <p:spPr>
          <a:xfrm>
            <a:off x="2705624" y="1487625"/>
            <a:ext cx="1753200" cy="3116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1" name="Google Shape;861;p62"/>
          <p:cNvSpPr txBox="1"/>
          <p:nvPr/>
        </p:nvSpPr>
        <p:spPr>
          <a:xfrm>
            <a:off x="2812724" y="3959650"/>
            <a:ext cx="1539000" cy="4353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2"/>
                </a:solidFill>
                <a:latin typeface="Anton"/>
                <a:ea typeface="Anton"/>
                <a:cs typeface="Anton"/>
                <a:sym typeface="Anton"/>
              </a:rPr>
              <a:t>Second</a:t>
            </a:r>
            <a:endParaRPr sz="2000">
              <a:solidFill>
                <a:schemeClr val="accent2"/>
              </a:solidFill>
              <a:latin typeface="Anton"/>
              <a:ea typeface="Anton"/>
              <a:cs typeface="Anton"/>
              <a:sym typeface="Anton"/>
            </a:endParaRPr>
          </a:p>
        </p:txBody>
      </p:sp>
      <p:sp>
        <p:nvSpPr>
          <p:cNvPr id="862" name="Google Shape;862;p62"/>
          <p:cNvSpPr txBox="1"/>
          <p:nvPr/>
        </p:nvSpPr>
        <p:spPr>
          <a:xfrm>
            <a:off x="2705624" y="2095729"/>
            <a:ext cx="175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dk1"/>
                </a:solidFill>
                <a:latin typeface="Anton"/>
                <a:ea typeface="Anton"/>
                <a:cs typeface="Anton"/>
                <a:sym typeface="Anton"/>
              </a:rPr>
              <a:t>20XX</a:t>
            </a:r>
            <a:endParaRPr sz="3000">
              <a:solidFill>
                <a:schemeClr val="dk1"/>
              </a:solidFill>
              <a:latin typeface="Anton"/>
              <a:ea typeface="Anton"/>
              <a:cs typeface="Anton"/>
              <a:sym typeface="Anton"/>
            </a:endParaRPr>
          </a:p>
        </p:txBody>
      </p:sp>
      <p:sp>
        <p:nvSpPr>
          <p:cNvPr id="863" name="Google Shape;863;p62"/>
          <p:cNvSpPr txBox="1"/>
          <p:nvPr/>
        </p:nvSpPr>
        <p:spPr>
          <a:xfrm>
            <a:off x="2705624" y="2718929"/>
            <a:ext cx="175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Engage</a:t>
            </a:r>
            <a:endParaRPr sz="2000">
              <a:solidFill>
                <a:schemeClr val="dk1"/>
              </a:solidFill>
              <a:latin typeface="Anton"/>
              <a:ea typeface="Anton"/>
              <a:cs typeface="Anton"/>
              <a:sym typeface="Anton"/>
            </a:endParaRPr>
          </a:p>
        </p:txBody>
      </p:sp>
      <p:sp>
        <p:nvSpPr>
          <p:cNvPr id="864" name="Google Shape;864;p62"/>
          <p:cNvSpPr txBox="1"/>
          <p:nvPr/>
        </p:nvSpPr>
        <p:spPr>
          <a:xfrm>
            <a:off x="2705624" y="3066751"/>
            <a:ext cx="1753200" cy="77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Venus is the second planet from the Sun</a:t>
            </a:r>
            <a:endParaRPr>
              <a:solidFill>
                <a:schemeClr val="dk1"/>
              </a:solidFill>
              <a:latin typeface="Roboto"/>
              <a:ea typeface="Roboto"/>
              <a:cs typeface="Roboto"/>
              <a:sym typeface="Roboto"/>
            </a:endParaRPr>
          </a:p>
        </p:txBody>
      </p:sp>
      <p:grpSp>
        <p:nvGrpSpPr>
          <p:cNvPr id="865" name="Google Shape;865;p62"/>
          <p:cNvGrpSpPr/>
          <p:nvPr/>
        </p:nvGrpSpPr>
        <p:grpSpPr>
          <a:xfrm>
            <a:off x="3406709" y="1703813"/>
            <a:ext cx="351024" cy="347301"/>
            <a:chOff x="946175" y="3619500"/>
            <a:chExt cx="296975" cy="293825"/>
          </a:xfrm>
        </p:grpSpPr>
        <p:sp>
          <p:nvSpPr>
            <p:cNvPr id="866" name="Google Shape;866;p6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 name="Google Shape;872;p62"/>
          <p:cNvSpPr/>
          <p:nvPr/>
        </p:nvSpPr>
        <p:spPr>
          <a:xfrm>
            <a:off x="4693101" y="1487625"/>
            <a:ext cx="1753200" cy="3116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3" name="Google Shape;873;p62"/>
          <p:cNvSpPr txBox="1"/>
          <p:nvPr/>
        </p:nvSpPr>
        <p:spPr>
          <a:xfrm>
            <a:off x="4693101" y="2095729"/>
            <a:ext cx="175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dk1"/>
                </a:solidFill>
                <a:latin typeface="Anton"/>
                <a:ea typeface="Anton"/>
                <a:cs typeface="Anton"/>
                <a:sym typeface="Anton"/>
              </a:rPr>
              <a:t>20XX</a:t>
            </a:r>
            <a:endParaRPr sz="3000">
              <a:solidFill>
                <a:schemeClr val="dk1"/>
              </a:solidFill>
              <a:latin typeface="Anton"/>
              <a:ea typeface="Anton"/>
              <a:cs typeface="Anton"/>
              <a:sym typeface="Anton"/>
            </a:endParaRPr>
          </a:p>
        </p:txBody>
      </p:sp>
      <p:sp>
        <p:nvSpPr>
          <p:cNvPr id="874" name="Google Shape;874;p62"/>
          <p:cNvSpPr txBox="1"/>
          <p:nvPr/>
        </p:nvSpPr>
        <p:spPr>
          <a:xfrm>
            <a:off x="4693101" y="2718929"/>
            <a:ext cx="175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Convert</a:t>
            </a:r>
            <a:endParaRPr sz="2000">
              <a:solidFill>
                <a:schemeClr val="dk1"/>
              </a:solidFill>
              <a:latin typeface="Anton"/>
              <a:ea typeface="Anton"/>
              <a:cs typeface="Anton"/>
              <a:sym typeface="Anton"/>
            </a:endParaRPr>
          </a:p>
        </p:txBody>
      </p:sp>
      <p:sp>
        <p:nvSpPr>
          <p:cNvPr id="875" name="Google Shape;875;p62"/>
          <p:cNvSpPr txBox="1"/>
          <p:nvPr/>
        </p:nvSpPr>
        <p:spPr>
          <a:xfrm>
            <a:off x="4693101" y="3066751"/>
            <a:ext cx="1753200" cy="77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Despite being red, Mars is actually a very cold place</a:t>
            </a:r>
            <a:endParaRPr>
              <a:solidFill>
                <a:schemeClr val="dk1"/>
              </a:solidFill>
              <a:latin typeface="Roboto"/>
              <a:ea typeface="Roboto"/>
              <a:cs typeface="Roboto"/>
              <a:sym typeface="Roboto"/>
            </a:endParaRPr>
          </a:p>
        </p:txBody>
      </p:sp>
      <p:grpSp>
        <p:nvGrpSpPr>
          <p:cNvPr id="876" name="Google Shape;876;p62"/>
          <p:cNvGrpSpPr/>
          <p:nvPr/>
        </p:nvGrpSpPr>
        <p:grpSpPr>
          <a:xfrm>
            <a:off x="5391869" y="1702897"/>
            <a:ext cx="355664" cy="349133"/>
            <a:chOff x="5716825" y="3235950"/>
            <a:chExt cx="300900" cy="295375"/>
          </a:xfrm>
        </p:grpSpPr>
        <p:sp>
          <p:nvSpPr>
            <p:cNvPr id="877" name="Google Shape;877;p6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 name="Google Shape;881;p62"/>
          <p:cNvSpPr txBox="1"/>
          <p:nvPr/>
        </p:nvSpPr>
        <p:spPr>
          <a:xfrm>
            <a:off x="4800201" y="3959650"/>
            <a:ext cx="1539000" cy="435300"/>
          </a:xfrm>
          <a:prstGeom prst="rect">
            <a:avLst/>
          </a:prstGeom>
          <a:solidFill>
            <a:schemeClr val="accent4"/>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2"/>
                </a:solidFill>
                <a:latin typeface="Anton"/>
                <a:ea typeface="Anton"/>
                <a:cs typeface="Anton"/>
                <a:sym typeface="Anton"/>
              </a:rPr>
              <a:t>Third</a:t>
            </a:r>
            <a:endParaRPr sz="2000">
              <a:solidFill>
                <a:schemeClr val="accent2"/>
              </a:solidFill>
              <a:latin typeface="Anton"/>
              <a:ea typeface="Anton"/>
              <a:cs typeface="Anton"/>
              <a:sym typeface="Anton"/>
            </a:endParaRPr>
          </a:p>
        </p:txBody>
      </p:sp>
      <p:sp>
        <p:nvSpPr>
          <p:cNvPr id="882" name="Google Shape;882;p62"/>
          <p:cNvSpPr/>
          <p:nvPr/>
        </p:nvSpPr>
        <p:spPr>
          <a:xfrm>
            <a:off x="6680577" y="1487625"/>
            <a:ext cx="1753200" cy="3116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83" name="Google Shape;883;p62"/>
          <p:cNvSpPr txBox="1"/>
          <p:nvPr/>
        </p:nvSpPr>
        <p:spPr>
          <a:xfrm>
            <a:off x="6787677" y="3959650"/>
            <a:ext cx="1539000" cy="435300"/>
          </a:xfrm>
          <a:prstGeom prst="rect">
            <a:avLst/>
          </a:prstGeom>
          <a:solidFill>
            <a:schemeClr val="accent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2"/>
                </a:solidFill>
                <a:latin typeface="Anton"/>
                <a:ea typeface="Anton"/>
                <a:cs typeface="Anton"/>
                <a:sym typeface="Anton"/>
              </a:rPr>
              <a:t>Fourth</a:t>
            </a:r>
            <a:endParaRPr sz="2000">
              <a:solidFill>
                <a:schemeClr val="accent2"/>
              </a:solidFill>
              <a:latin typeface="Anton"/>
              <a:ea typeface="Anton"/>
              <a:cs typeface="Anton"/>
              <a:sym typeface="Anton"/>
            </a:endParaRPr>
          </a:p>
        </p:txBody>
      </p:sp>
      <p:sp>
        <p:nvSpPr>
          <p:cNvPr id="884" name="Google Shape;884;p62"/>
          <p:cNvSpPr txBox="1"/>
          <p:nvPr/>
        </p:nvSpPr>
        <p:spPr>
          <a:xfrm>
            <a:off x="6680577" y="2095729"/>
            <a:ext cx="175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dk1"/>
                </a:solidFill>
                <a:latin typeface="Anton"/>
                <a:ea typeface="Anton"/>
                <a:cs typeface="Anton"/>
                <a:sym typeface="Anton"/>
              </a:rPr>
              <a:t>20XX</a:t>
            </a:r>
            <a:endParaRPr sz="3000">
              <a:solidFill>
                <a:schemeClr val="dk1"/>
              </a:solidFill>
              <a:latin typeface="Anton"/>
              <a:ea typeface="Anton"/>
              <a:cs typeface="Anton"/>
              <a:sym typeface="Anton"/>
            </a:endParaRPr>
          </a:p>
        </p:txBody>
      </p:sp>
      <p:sp>
        <p:nvSpPr>
          <p:cNvPr id="885" name="Google Shape;885;p62"/>
          <p:cNvSpPr txBox="1"/>
          <p:nvPr/>
        </p:nvSpPr>
        <p:spPr>
          <a:xfrm>
            <a:off x="6680577" y="2718929"/>
            <a:ext cx="175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Inspire</a:t>
            </a:r>
            <a:endParaRPr sz="2000">
              <a:solidFill>
                <a:schemeClr val="dk1"/>
              </a:solidFill>
              <a:latin typeface="Anton"/>
              <a:ea typeface="Anton"/>
              <a:cs typeface="Anton"/>
              <a:sym typeface="Anton"/>
            </a:endParaRPr>
          </a:p>
        </p:txBody>
      </p:sp>
      <p:sp>
        <p:nvSpPr>
          <p:cNvPr id="886" name="Google Shape;886;p62"/>
          <p:cNvSpPr txBox="1"/>
          <p:nvPr/>
        </p:nvSpPr>
        <p:spPr>
          <a:xfrm>
            <a:off x="6680577" y="3066751"/>
            <a:ext cx="1753200" cy="77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Mercury is the closest planet to the Sun</a:t>
            </a:r>
            <a:endParaRPr>
              <a:solidFill>
                <a:schemeClr val="dk1"/>
              </a:solidFill>
              <a:latin typeface="Roboto"/>
              <a:ea typeface="Roboto"/>
              <a:cs typeface="Roboto"/>
              <a:sym typeface="Roboto"/>
            </a:endParaRPr>
          </a:p>
        </p:txBody>
      </p:sp>
      <p:grpSp>
        <p:nvGrpSpPr>
          <p:cNvPr id="887" name="Google Shape;887;p62"/>
          <p:cNvGrpSpPr/>
          <p:nvPr/>
        </p:nvGrpSpPr>
        <p:grpSpPr>
          <a:xfrm>
            <a:off x="7385861" y="1764331"/>
            <a:ext cx="342632" cy="226264"/>
            <a:chOff x="5358450" y="4015675"/>
            <a:chExt cx="289875" cy="191425"/>
          </a:xfrm>
        </p:grpSpPr>
        <p:sp>
          <p:nvSpPr>
            <p:cNvPr id="888" name="Google Shape;888;p6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92" name="Google Shape;892;p62"/>
          <p:cNvCxnSpPr>
            <a:stCxn id="850" idx="3"/>
            <a:endCxn id="862" idx="1"/>
          </p:cNvCxnSpPr>
          <p:nvPr/>
        </p:nvCxnSpPr>
        <p:spPr>
          <a:xfrm>
            <a:off x="2471348" y="2381629"/>
            <a:ext cx="234300" cy="0"/>
          </a:xfrm>
          <a:prstGeom prst="straightConnector1">
            <a:avLst/>
          </a:prstGeom>
          <a:noFill/>
          <a:ln w="9525" cap="flat" cmpd="sng">
            <a:solidFill>
              <a:schemeClr val="accent3"/>
            </a:solidFill>
            <a:prstDash val="solid"/>
            <a:round/>
            <a:headEnd type="none" w="med" len="med"/>
            <a:tailEnd type="none" w="med" len="med"/>
          </a:ln>
        </p:spPr>
      </p:cxnSp>
      <p:cxnSp>
        <p:nvCxnSpPr>
          <p:cNvPr id="893" name="Google Shape;893;p62"/>
          <p:cNvCxnSpPr>
            <a:stCxn id="862" idx="3"/>
            <a:endCxn id="873" idx="1"/>
          </p:cNvCxnSpPr>
          <p:nvPr/>
        </p:nvCxnSpPr>
        <p:spPr>
          <a:xfrm>
            <a:off x="4458824" y="2381629"/>
            <a:ext cx="234300" cy="0"/>
          </a:xfrm>
          <a:prstGeom prst="straightConnector1">
            <a:avLst/>
          </a:prstGeom>
          <a:noFill/>
          <a:ln w="9525" cap="flat" cmpd="sng">
            <a:solidFill>
              <a:schemeClr val="accent3"/>
            </a:solidFill>
            <a:prstDash val="solid"/>
            <a:round/>
            <a:headEnd type="none" w="med" len="med"/>
            <a:tailEnd type="none" w="med" len="med"/>
          </a:ln>
        </p:spPr>
      </p:cxnSp>
      <p:cxnSp>
        <p:nvCxnSpPr>
          <p:cNvPr id="894" name="Google Shape;894;p62"/>
          <p:cNvCxnSpPr>
            <a:stCxn id="873" idx="3"/>
            <a:endCxn id="884" idx="1"/>
          </p:cNvCxnSpPr>
          <p:nvPr/>
        </p:nvCxnSpPr>
        <p:spPr>
          <a:xfrm>
            <a:off x="6446301" y="2381629"/>
            <a:ext cx="234300" cy="0"/>
          </a:xfrm>
          <a:prstGeom prst="straightConnector1">
            <a:avLst/>
          </a:prstGeom>
          <a:noFill/>
          <a:ln w="9525" cap="flat" cmpd="sng">
            <a:solidFill>
              <a:schemeClr val="accent3"/>
            </a:solidFill>
            <a:prstDash val="solid"/>
            <a:round/>
            <a:headEnd type="none" w="med" len="med"/>
            <a:tailEnd type="none" w="med" len="med"/>
          </a:ln>
        </p:spPr>
      </p:cxnSp>
      <p:pic>
        <p:nvPicPr>
          <p:cNvPr id="895" name="Google Shape;895;p62"/>
          <p:cNvPicPr preferRelativeResize="0"/>
          <p:nvPr/>
        </p:nvPicPr>
        <p:blipFill rotWithShape="1">
          <a:blip r:embed="rId3">
            <a:alphaModFix/>
          </a:blip>
          <a:srcRect l="27377" t="35445" r="27377" b="35448"/>
          <a:stretch/>
        </p:blipFill>
        <p:spPr>
          <a:xfrm flipH="1">
            <a:off x="5871150" y="1026225"/>
            <a:ext cx="1113399" cy="553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4"/>
          <p:cNvSpPr txBox="1">
            <a:spLocks noGrp="1"/>
          </p:cNvSpPr>
          <p:nvPr>
            <p:ph type="title"/>
          </p:nvPr>
        </p:nvSpPr>
        <p:spPr>
          <a:xfrm>
            <a:off x="720000" y="453175"/>
            <a:ext cx="7704000" cy="572700"/>
          </a:xfrm>
          <a:prstGeom prst="rect">
            <a:avLst/>
          </a:prstGeom>
        </p:spPr>
        <p:txBody>
          <a:bodyPr spcFirstLastPara="1" wrap="square" lIns="91425" tIns="91425" rIns="91425" bIns="91425" anchor="t" anchorCtr="0">
            <a:noAutofit/>
          </a:bodyPr>
          <a:lstStyle/>
          <a:p>
            <a:pPr algn="ctr"/>
            <a:r>
              <a:rPr lang="en-US" sz="28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rPr>
              <a:t>ACKNOWLEDGEMENT</a:t>
            </a:r>
            <a:endParaRPr lang="en-IN" sz="28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endParaRPr>
          </a:p>
        </p:txBody>
      </p:sp>
      <p:sp>
        <p:nvSpPr>
          <p:cNvPr id="378" name="Subtitle 377">
            <a:extLst>
              <a:ext uri="{FF2B5EF4-FFF2-40B4-BE49-F238E27FC236}">
                <a16:creationId xmlns:a16="http://schemas.microsoft.com/office/drawing/2014/main" id="{13C77C73-B564-5563-D15C-96C310F853E7}"/>
              </a:ext>
            </a:extLst>
          </p:cNvPr>
          <p:cNvSpPr>
            <a:spLocks noGrp="1"/>
          </p:cNvSpPr>
          <p:nvPr>
            <p:ph type="subTitle" idx="1"/>
          </p:nvPr>
        </p:nvSpPr>
        <p:spPr>
          <a:xfrm>
            <a:off x="905737" y="1308571"/>
            <a:ext cx="7152413" cy="3527748"/>
          </a:xfrm>
        </p:spPr>
        <p:txBody>
          <a:bodyPr/>
          <a:lstStyle/>
          <a:p>
            <a:pPr marL="285750" indent="-285750" algn="just">
              <a:buFont typeface="Wingdings" panose="05000000000000000000" pitchFamily="2" charset="2"/>
              <a:buChar char="§"/>
            </a:pPr>
            <a:r>
              <a:rPr lang="en-US" b="1" i="1" dirty="0">
                <a:solidFill>
                  <a:schemeClr val="tx1"/>
                </a:solidFill>
                <a:latin typeface="Book Antiqua" panose="02040602050305030304" pitchFamily="18" charset="0"/>
              </a:rPr>
              <a:t>	I would like to express my sincerest gratitude and appreciation to my trainer for their invaluable guidance and support throughout my project development. Their expertise and technical knowledge have been instrumental in improving my skills and understanding of the subject matter.</a:t>
            </a:r>
          </a:p>
          <a:p>
            <a:pPr marL="285750" indent="-285750" algn="just">
              <a:buFont typeface="Wingdings" panose="05000000000000000000" pitchFamily="2" charset="2"/>
              <a:buChar char="§"/>
            </a:pPr>
            <a:endParaRPr lang="en-US" b="1" i="1" dirty="0">
              <a:solidFill>
                <a:schemeClr val="tx1"/>
              </a:solidFill>
              <a:latin typeface="Book Antiqua" panose="02040602050305030304" pitchFamily="18" charset="0"/>
            </a:endParaRPr>
          </a:p>
          <a:p>
            <a:pPr marL="285750" indent="-285750" algn="just">
              <a:buFont typeface="Wingdings" panose="05000000000000000000" pitchFamily="2" charset="2"/>
              <a:buChar char="§"/>
            </a:pPr>
            <a:r>
              <a:rPr lang="en-US" b="1" i="1" dirty="0">
                <a:solidFill>
                  <a:schemeClr val="tx1"/>
                </a:solidFill>
                <a:latin typeface="Book Antiqua" panose="02040602050305030304" pitchFamily="18" charset="0"/>
              </a:rPr>
              <a:t>	I am grateful for the time and effort my mentor has dedicated to ensuring my success. Their encouragement and constructive feedback have been invaluable in my professional growth, and I am confident that their mentorship will continue to positively impact my career.</a:t>
            </a:r>
          </a:p>
          <a:p>
            <a:pPr marL="285750" indent="-285750" algn="just">
              <a:buFont typeface="Wingdings" panose="05000000000000000000" pitchFamily="2" charset="2"/>
              <a:buChar char="§"/>
            </a:pPr>
            <a:endParaRPr lang="en-US" b="1" i="1" dirty="0">
              <a:solidFill>
                <a:schemeClr val="tx1"/>
              </a:solidFill>
              <a:latin typeface="Book Antiqua" panose="02040602050305030304" pitchFamily="18" charset="0"/>
            </a:endParaRPr>
          </a:p>
          <a:p>
            <a:pPr marL="285750" indent="-285750" algn="just">
              <a:buFont typeface="Wingdings" panose="05000000000000000000" pitchFamily="2" charset="2"/>
              <a:buChar char="§"/>
            </a:pPr>
            <a:r>
              <a:rPr lang="en-US" b="1" i="1" dirty="0">
                <a:solidFill>
                  <a:schemeClr val="tx1"/>
                </a:solidFill>
                <a:latin typeface="Book Antiqua" panose="02040602050305030304" pitchFamily="18" charset="0"/>
              </a:rPr>
              <a:t>	Once again, I extend my heartfelt thanks to my mentor for their unwavering support and guidance. Their contributions have been truly invaluable, and I am deeply grateful for the opportunity to have worked with them.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6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 05</a:t>
            </a:r>
            <a:endParaRPr/>
          </a:p>
        </p:txBody>
      </p:sp>
      <p:graphicFrame>
        <p:nvGraphicFramePr>
          <p:cNvPr id="901" name="Google Shape;901;p63"/>
          <p:cNvGraphicFramePr/>
          <p:nvPr/>
        </p:nvGraphicFramePr>
        <p:xfrm>
          <a:off x="713238" y="1963610"/>
          <a:ext cx="3000000" cy="3000000"/>
        </p:xfrm>
        <a:graphic>
          <a:graphicData uri="http://schemas.openxmlformats.org/drawingml/2006/table">
            <a:tbl>
              <a:tblPr>
                <a:noFill/>
                <a:tableStyleId>{40871C14-F300-4707-ACCD-8FFA6A084129}</a:tableStyleId>
              </a:tblPr>
              <a:tblGrid>
                <a:gridCol w="881475">
                  <a:extLst>
                    <a:ext uri="{9D8B030D-6E8A-4147-A177-3AD203B41FA5}">
                      <a16:colId xmlns:a16="http://schemas.microsoft.com/office/drawing/2014/main" val="20000"/>
                    </a:ext>
                  </a:extLst>
                </a:gridCol>
                <a:gridCol w="974625">
                  <a:extLst>
                    <a:ext uri="{9D8B030D-6E8A-4147-A177-3AD203B41FA5}">
                      <a16:colId xmlns:a16="http://schemas.microsoft.com/office/drawing/2014/main" val="20001"/>
                    </a:ext>
                  </a:extLst>
                </a:gridCol>
                <a:gridCol w="974625">
                  <a:extLst>
                    <a:ext uri="{9D8B030D-6E8A-4147-A177-3AD203B41FA5}">
                      <a16:colId xmlns:a16="http://schemas.microsoft.com/office/drawing/2014/main" val="20002"/>
                    </a:ext>
                  </a:extLst>
                </a:gridCol>
                <a:gridCol w="974625">
                  <a:extLst>
                    <a:ext uri="{9D8B030D-6E8A-4147-A177-3AD203B41FA5}">
                      <a16:colId xmlns:a16="http://schemas.microsoft.com/office/drawing/2014/main" val="20003"/>
                    </a:ext>
                  </a:extLst>
                </a:gridCol>
                <a:gridCol w="974625">
                  <a:extLst>
                    <a:ext uri="{9D8B030D-6E8A-4147-A177-3AD203B41FA5}">
                      <a16:colId xmlns:a16="http://schemas.microsoft.com/office/drawing/2014/main" val="20004"/>
                    </a:ext>
                  </a:extLst>
                </a:gridCol>
                <a:gridCol w="974625">
                  <a:extLst>
                    <a:ext uri="{9D8B030D-6E8A-4147-A177-3AD203B41FA5}">
                      <a16:colId xmlns:a16="http://schemas.microsoft.com/office/drawing/2014/main" val="20005"/>
                    </a:ext>
                  </a:extLst>
                </a:gridCol>
                <a:gridCol w="974625">
                  <a:extLst>
                    <a:ext uri="{9D8B030D-6E8A-4147-A177-3AD203B41FA5}">
                      <a16:colId xmlns:a16="http://schemas.microsoft.com/office/drawing/2014/main" val="20006"/>
                    </a:ext>
                  </a:extLst>
                </a:gridCol>
                <a:gridCol w="974625">
                  <a:extLst>
                    <a:ext uri="{9D8B030D-6E8A-4147-A177-3AD203B41FA5}">
                      <a16:colId xmlns:a16="http://schemas.microsoft.com/office/drawing/2014/main" val="20007"/>
                    </a:ext>
                  </a:extLst>
                </a:gridCol>
              </a:tblGrid>
              <a:tr h="564425">
                <a:tc>
                  <a:txBody>
                    <a:bodyPr/>
                    <a:lstStyle/>
                    <a:p>
                      <a:pPr marL="0" lvl="0" indent="0" algn="l" rtl="0">
                        <a:spcBef>
                          <a:spcPts val="0"/>
                        </a:spcBef>
                        <a:spcAft>
                          <a:spcPts val="0"/>
                        </a:spcAft>
                        <a:buNone/>
                      </a:pPr>
                      <a:endParaRPr>
                        <a:solidFill>
                          <a:schemeClr val="dk1"/>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Anton"/>
                          <a:ea typeface="Anton"/>
                          <a:cs typeface="Anton"/>
                          <a:sym typeface="Anton"/>
                        </a:rPr>
                        <a:t>Step 01</a:t>
                      </a:r>
                      <a:endParaRPr sz="1800">
                        <a:solidFill>
                          <a:schemeClr val="dk1"/>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1143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Anton"/>
                          <a:ea typeface="Anton"/>
                          <a:cs typeface="Anton"/>
                          <a:sym typeface="Anton"/>
                        </a:rPr>
                        <a:t>Step 02</a:t>
                      </a:r>
                      <a:endParaRPr sz="1800">
                        <a:solidFill>
                          <a:schemeClr val="dk1"/>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1143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Anton"/>
                          <a:ea typeface="Anton"/>
                          <a:cs typeface="Anton"/>
                          <a:sym typeface="Anton"/>
                        </a:rPr>
                        <a:t>Step 03</a:t>
                      </a:r>
                      <a:endParaRPr sz="1800">
                        <a:solidFill>
                          <a:schemeClr val="dk1"/>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1143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Anton"/>
                          <a:ea typeface="Anton"/>
                          <a:cs typeface="Anton"/>
                          <a:sym typeface="Anton"/>
                        </a:rPr>
                        <a:t>Step 04</a:t>
                      </a:r>
                      <a:endParaRPr sz="1800">
                        <a:solidFill>
                          <a:schemeClr val="dk1"/>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1143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Anton"/>
                          <a:ea typeface="Anton"/>
                          <a:cs typeface="Anton"/>
                          <a:sym typeface="Anton"/>
                        </a:rPr>
                        <a:t>Step 05</a:t>
                      </a:r>
                      <a:endParaRPr sz="1800">
                        <a:solidFill>
                          <a:schemeClr val="dk1"/>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1143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Anton"/>
                          <a:ea typeface="Anton"/>
                          <a:cs typeface="Anton"/>
                          <a:sym typeface="Anton"/>
                        </a:rPr>
                        <a:t>Step 06</a:t>
                      </a:r>
                      <a:endParaRPr sz="1800">
                        <a:solidFill>
                          <a:schemeClr val="dk1"/>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1143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Anton"/>
                          <a:ea typeface="Anton"/>
                          <a:cs typeface="Anton"/>
                          <a:sym typeface="Anton"/>
                        </a:rPr>
                        <a:t>Step 07</a:t>
                      </a:r>
                      <a:endParaRPr sz="1800">
                        <a:solidFill>
                          <a:schemeClr val="dk1"/>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1143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09200">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Week 01</a:t>
                      </a:r>
                      <a:endParaRPr>
                        <a:solidFill>
                          <a:schemeClr val="dk1"/>
                        </a:solidFill>
                        <a:latin typeface="Roboto"/>
                        <a:ea typeface="Roboto"/>
                        <a:cs typeface="Roboto"/>
                        <a:sym typeface="Roboto"/>
                      </a:endParaRPr>
                    </a:p>
                  </a:txBody>
                  <a:tcPr marL="91425" marR="91425" marT="0" marB="0" anchor="ctr">
                    <a:lnL w="28575"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09200">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Week 02</a:t>
                      </a:r>
                      <a:endParaRPr>
                        <a:solidFill>
                          <a:schemeClr val="dk1"/>
                        </a:solidFill>
                        <a:latin typeface="Roboto"/>
                        <a:ea typeface="Roboto"/>
                        <a:cs typeface="Roboto"/>
                        <a:sym typeface="Roboto"/>
                      </a:endParaRPr>
                    </a:p>
                  </a:txBody>
                  <a:tcPr marL="91425" marR="91425" marT="0" marB="0" anchor="ctr">
                    <a:lnL w="28575"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09200">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Week 03</a:t>
                      </a:r>
                      <a:endParaRPr>
                        <a:solidFill>
                          <a:schemeClr val="dk1"/>
                        </a:solidFill>
                        <a:latin typeface="Roboto"/>
                        <a:ea typeface="Roboto"/>
                        <a:cs typeface="Roboto"/>
                        <a:sym typeface="Roboto"/>
                      </a:endParaRPr>
                    </a:p>
                  </a:txBody>
                  <a:tcPr marL="91425" marR="91425" marT="0" marB="0" anchor="ctr">
                    <a:lnL w="28575"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r h="309200">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Week 04</a:t>
                      </a:r>
                      <a:endParaRPr>
                        <a:solidFill>
                          <a:schemeClr val="dk1"/>
                        </a:solidFill>
                        <a:latin typeface="Roboto"/>
                        <a:ea typeface="Roboto"/>
                        <a:cs typeface="Roboto"/>
                        <a:sym typeface="Roboto"/>
                      </a:endParaRPr>
                    </a:p>
                  </a:txBody>
                  <a:tcPr marL="91425" marR="91425" marT="0" marB="0" anchor="ctr">
                    <a:lnL w="28575"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4"/>
                  </a:ext>
                </a:extLst>
              </a:tr>
              <a:tr h="309200">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Week 05</a:t>
                      </a:r>
                      <a:endParaRPr>
                        <a:solidFill>
                          <a:schemeClr val="dk1"/>
                        </a:solidFill>
                        <a:latin typeface="Roboto"/>
                        <a:ea typeface="Roboto"/>
                        <a:cs typeface="Roboto"/>
                        <a:sym typeface="Roboto"/>
                      </a:endParaRPr>
                    </a:p>
                  </a:txBody>
                  <a:tcPr marL="91425" marR="91425" marT="0" marB="0" anchor="ctr">
                    <a:lnL w="28575"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5"/>
                  </a:ext>
                </a:extLst>
              </a:tr>
              <a:tr h="309200">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Week 06</a:t>
                      </a:r>
                      <a:endParaRPr>
                        <a:solidFill>
                          <a:schemeClr val="dk1"/>
                        </a:solidFill>
                        <a:latin typeface="Roboto"/>
                        <a:ea typeface="Roboto"/>
                        <a:cs typeface="Roboto"/>
                        <a:sym typeface="Roboto"/>
                      </a:endParaRPr>
                    </a:p>
                  </a:txBody>
                  <a:tcPr marL="91425" marR="91425" marT="0" marB="0" anchor="ctr">
                    <a:lnL w="28575"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6"/>
                  </a:ext>
                </a:extLst>
              </a:tr>
            </a:tbl>
          </a:graphicData>
        </a:graphic>
      </p:graphicFrame>
      <p:grpSp>
        <p:nvGrpSpPr>
          <p:cNvPr id="902" name="Google Shape;902;p63"/>
          <p:cNvGrpSpPr/>
          <p:nvPr/>
        </p:nvGrpSpPr>
        <p:grpSpPr>
          <a:xfrm>
            <a:off x="1882600" y="1536320"/>
            <a:ext cx="345623" cy="343529"/>
            <a:chOff x="-6689825" y="3992050"/>
            <a:chExt cx="293025" cy="291250"/>
          </a:xfrm>
        </p:grpSpPr>
        <p:sp>
          <p:nvSpPr>
            <p:cNvPr id="903" name="Google Shape;903;p6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63"/>
          <p:cNvGrpSpPr/>
          <p:nvPr/>
        </p:nvGrpSpPr>
        <p:grpSpPr>
          <a:xfrm>
            <a:off x="4795932" y="1536202"/>
            <a:ext cx="344679" cy="343765"/>
            <a:chOff x="-4837325" y="3971575"/>
            <a:chExt cx="292225" cy="291450"/>
          </a:xfrm>
        </p:grpSpPr>
        <p:sp>
          <p:nvSpPr>
            <p:cNvPr id="916" name="Google Shape;916;p63"/>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3"/>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3"/>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3"/>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3"/>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3"/>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63"/>
          <p:cNvGrpSpPr/>
          <p:nvPr/>
        </p:nvGrpSpPr>
        <p:grpSpPr>
          <a:xfrm>
            <a:off x="2854959" y="1546902"/>
            <a:ext cx="343736" cy="343765"/>
            <a:chOff x="-6329875" y="3992050"/>
            <a:chExt cx="291425" cy="291450"/>
          </a:xfrm>
        </p:grpSpPr>
        <p:sp>
          <p:nvSpPr>
            <p:cNvPr id="923" name="Google Shape;923;p63"/>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3"/>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3"/>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3"/>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63"/>
          <p:cNvGrpSpPr/>
          <p:nvPr/>
        </p:nvGrpSpPr>
        <p:grpSpPr>
          <a:xfrm>
            <a:off x="5767347" y="1536217"/>
            <a:ext cx="351196" cy="343736"/>
            <a:chOff x="-4480550" y="3970800"/>
            <a:chExt cx="297750" cy="291425"/>
          </a:xfrm>
        </p:grpSpPr>
        <p:sp>
          <p:nvSpPr>
            <p:cNvPr id="928" name="Google Shape;928;p63"/>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3"/>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63"/>
          <p:cNvGrpSpPr/>
          <p:nvPr/>
        </p:nvGrpSpPr>
        <p:grpSpPr>
          <a:xfrm>
            <a:off x="6745279" y="1546891"/>
            <a:ext cx="344679" cy="322387"/>
            <a:chOff x="-4118225" y="3990475"/>
            <a:chExt cx="292225" cy="273325"/>
          </a:xfrm>
        </p:grpSpPr>
        <p:sp>
          <p:nvSpPr>
            <p:cNvPr id="931" name="Google Shape;931;p63"/>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3"/>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3"/>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3"/>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63"/>
          <p:cNvGrpSpPr/>
          <p:nvPr/>
        </p:nvGrpSpPr>
        <p:grpSpPr>
          <a:xfrm>
            <a:off x="7716694" y="1535863"/>
            <a:ext cx="343588" cy="344443"/>
            <a:chOff x="-3771675" y="3971775"/>
            <a:chExt cx="291300" cy="292025"/>
          </a:xfrm>
        </p:grpSpPr>
        <p:sp>
          <p:nvSpPr>
            <p:cNvPr id="936" name="Google Shape;936;p63"/>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3"/>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3"/>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3"/>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3"/>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63"/>
          <p:cNvGrpSpPr/>
          <p:nvPr/>
        </p:nvGrpSpPr>
        <p:grpSpPr>
          <a:xfrm>
            <a:off x="3825430" y="1535745"/>
            <a:ext cx="343765" cy="344679"/>
            <a:chOff x="-5251625" y="3991275"/>
            <a:chExt cx="291450" cy="292225"/>
          </a:xfrm>
        </p:grpSpPr>
        <p:sp>
          <p:nvSpPr>
            <p:cNvPr id="942" name="Google Shape;942;p63"/>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3"/>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3"/>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3"/>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3"/>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6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 06</a:t>
            </a:r>
            <a:endParaRPr/>
          </a:p>
        </p:txBody>
      </p:sp>
      <p:sp>
        <p:nvSpPr>
          <p:cNvPr id="952" name="Google Shape;952;p64"/>
          <p:cNvSpPr txBox="1"/>
          <p:nvPr/>
        </p:nvSpPr>
        <p:spPr>
          <a:xfrm>
            <a:off x="1092427" y="1411075"/>
            <a:ext cx="2085000" cy="412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dk1"/>
                </a:solidFill>
                <a:latin typeface="Anton"/>
                <a:ea typeface="Anton"/>
                <a:cs typeface="Anton"/>
                <a:sym typeface="Anton"/>
              </a:rPr>
              <a:t>Step 01</a:t>
            </a:r>
            <a:endParaRPr sz="2000">
              <a:solidFill>
                <a:schemeClr val="dk1"/>
              </a:solidFill>
              <a:latin typeface="Anton"/>
              <a:ea typeface="Anton"/>
              <a:cs typeface="Anton"/>
              <a:sym typeface="Anton"/>
            </a:endParaRPr>
          </a:p>
        </p:txBody>
      </p:sp>
      <p:sp>
        <p:nvSpPr>
          <p:cNvPr id="953" name="Google Shape;953;p64"/>
          <p:cNvSpPr txBox="1"/>
          <p:nvPr/>
        </p:nvSpPr>
        <p:spPr>
          <a:xfrm>
            <a:off x="1092427" y="1758894"/>
            <a:ext cx="2085000" cy="57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Roboto"/>
                <a:ea typeface="Roboto"/>
                <a:cs typeface="Roboto"/>
                <a:sym typeface="Roboto"/>
              </a:rPr>
              <a:t>Jupiter is the biggest planet of them all</a:t>
            </a:r>
            <a:endParaRPr>
              <a:solidFill>
                <a:schemeClr val="dk1"/>
              </a:solidFill>
              <a:latin typeface="Roboto"/>
              <a:ea typeface="Roboto"/>
              <a:cs typeface="Roboto"/>
              <a:sym typeface="Roboto"/>
            </a:endParaRPr>
          </a:p>
        </p:txBody>
      </p:sp>
      <p:sp>
        <p:nvSpPr>
          <p:cNvPr id="954" name="Google Shape;954;p64"/>
          <p:cNvSpPr txBox="1"/>
          <p:nvPr/>
        </p:nvSpPr>
        <p:spPr>
          <a:xfrm>
            <a:off x="5966573" y="3684375"/>
            <a:ext cx="20850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Step 04</a:t>
            </a:r>
            <a:endParaRPr sz="2000">
              <a:solidFill>
                <a:schemeClr val="dk1"/>
              </a:solidFill>
              <a:latin typeface="Anton"/>
              <a:ea typeface="Anton"/>
              <a:cs typeface="Anton"/>
              <a:sym typeface="Anton"/>
            </a:endParaRPr>
          </a:p>
        </p:txBody>
      </p:sp>
      <p:sp>
        <p:nvSpPr>
          <p:cNvPr id="955" name="Google Shape;955;p64"/>
          <p:cNvSpPr txBox="1"/>
          <p:nvPr/>
        </p:nvSpPr>
        <p:spPr>
          <a:xfrm>
            <a:off x="5966573" y="4032194"/>
            <a:ext cx="20850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Venus is the second planet from the Sun</a:t>
            </a:r>
            <a:endParaRPr>
              <a:solidFill>
                <a:schemeClr val="dk1"/>
              </a:solidFill>
              <a:latin typeface="Roboto"/>
              <a:ea typeface="Roboto"/>
              <a:cs typeface="Roboto"/>
              <a:sym typeface="Roboto"/>
            </a:endParaRPr>
          </a:p>
        </p:txBody>
      </p:sp>
      <p:sp>
        <p:nvSpPr>
          <p:cNvPr id="956" name="Google Shape;956;p64"/>
          <p:cNvSpPr txBox="1"/>
          <p:nvPr/>
        </p:nvSpPr>
        <p:spPr>
          <a:xfrm>
            <a:off x="5966573" y="2168842"/>
            <a:ext cx="20850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Step 02</a:t>
            </a:r>
            <a:endParaRPr sz="2000">
              <a:solidFill>
                <a:schemeClr val="dk1"/>
              </a:solidFill>
              <a:latin typeface="Anton"/>
              <a:ea typeface="Anton"/>
              <a:cs typeface="Anton"/>
              <a:sym typeface="Anton"/>
            </a:endParaRPr>
          </a:p>
        </p:txBody>
      </p:sp>
      <p:sp>
        <p:nvSpPr>
          <p:cNvPr id="957" name="Google Shape;957;p64"/>
          <p:cNvSpPr txBox="1"/>
          <p:nvPr/>
        </p:nvSpPr>
        <p:spPr>
          <a:xfrm>
            <a:off x="5966573" y="2516661"/>
            <a:ext cx="20850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Neptune is the farthest planet from the Sun</a:t>
            </a:r>
            <a:endParaRPr>
              <a:solidFill>
                <a:schemeClr val="dk1"/>
              </a:solidFill>
              <a:latin typeface="Roboto"/>
              <a:ea typeface="Roboto"/>
              <a:cs typeface="Roboto"/>
              <a:sym typeface="Roboto"/>
            </a:endParaRPr>
          </a:p>
        </p:txBody>
      </p:sp>
      <p:sp>
        <p:nvSpPr>
          <p:cNvPr id="958" name="Google Shape;958;p64"/>
          <p:cNvSpPr txBox="1"/>
          <p:nvPr/>
        </p:nvSpPr>
        <p:spPr>
          <a:xfrm>
            <a:off x="1092427" y="2926608"/>
            <a:ext cx="2085000" cy="412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dk1"/>
                </a:solidFill>
                <a:latin typeface="Anton"/>
                <a:ea typeface="Anton"/>
                <a:cs typeface="Anton"/>
                <a:sym typeface="Anton"/>
              </a:rPr>
              <a:t>Step 03</a:t>
            </a:r>
            <a:endParaRPr sz="2000">
              <a:solidFill>
                <a:schemeClr val="dk1"/>
              </a:solidFill>
              <a:latin typeface="Anton"/>
              <a:ea typeface="Anton"/>
              <a:cs typeface="Anton"/>
              <a:sym typeface="Anton"/>
            </a:endParaRPr>
          </a:p>
        </p:txBody>
      </p:sp>
      <p:sp>
        <p:nvSpPr>
          <p:cNvPr id="959" name="Google Shape;959;p64"/>
          <p:cNvSpPr txBox="1"/>
          <p:nvPr/>
        </p:nvSpPr>
        <p:spPr>
          <a:xfrm>
            <a:off x="1092427" y="3274427"/>
            <a:ext cx="2085000" cy="57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Roboto"/>
                <a:ea typeface="Roboto"/>
                <a:cs typeface="Roboto"/>
                <a:sym typeface="Roboto"/>
              </a:rPr>
              <a:t>Despite being red, Mars is a very cold place</a:t>
            </a:r>
            <a:endParaRPr>
              <a:solidFill>
                <a:schemeClr val="dk1"/>
              </a:solidFill>
              <a:latin typeface="Roboto"/>
              <a:ea typeface="Roboto"/>
              <a:cs typeface="Roboto"/>
              <a:sym typeface="Roboto"/>
            </a:endParaRPr>
          </a:p>
        </p:txBody>
      </p:sp>
      <p:sp>
        <p:nvSpPr>
          <p:cNvPr id="960" name="Google Shape;960;p64"/>
          <p:cNvSpPr/>
          <p:nvPr/>
        </p:nvSpPr>
        <p:spPr>
          <a:xfrm flipH="1">
            <a:off x="4440000" y="1485475"/>
            <a:ext cx="264000" cy="2640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800">
              <a:solidFill>
                <a:schemeClr val="accent2"/>
              </a:solidFill>
            </a:endParaRPr>
          </a:p>
        </p:txBody>
      </p:sp>
      <p:cxnSp>
        <p:nvCxnSpPr>
          <p:cNvPr id="961" name="Google Shape;961;p64"/>
          <p:cNvCxnSpPr>
            <a:stCxn id="962" idx="0"/>
            <a:endCxn id="960" idx="4"/>
          </p:cNvCxnSpPr>
          <p:nvPr/>
        </p:nvCxnSpPr>
        <p:spPr>
          <a:xfrm rot="10800000">
            <a:off x="4572000" y="1749442"/>
            <a:ext cx="0" cy="493800"/>
          </a:xfrm>
          <a:prstGeom prst="straightConnector1">
            <a:avLst/>
          </a:prstGeom>
          <a:noFill/>
          <a:ln w="9525" cap="flat" cmpd="sng">
            <a:solidFill>
              <a:schemeClr val="accent3"/>
            </a:solidFill>
            <a:prstDash val="solid"/>
            <a:round/>
            <a:headEnd type="none" w="med" len="med"/>
            <a:tailEnd type="none" w="med" len="med"/>
          </a:ln>
        </p:spPr>
      </p:cxnSp>
      <p:sp>
        <p:nvSpPr>
          <p:cNvPr id="962" name="Google Shape;962;p64"/>
          <p:cNvSpPr/>
          <p:nvPr/>
        </p:nvSpPr>
        <p:spPr>
          <a:xfrm flipH="1">
            <a:off x="4440000" y="2243242"/>
            <a:ext cx="264000" cy="2640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800">
              <a:solidFill>
                <a:schemeClr val="accent2"/>
              </a:solidFill>
            </a:endParaRPr>
          </a:p>
        </p:txBody>
      </p:sp>
      <p:cxnSp>
        <p:nvCxnSpPr>
          <p:cNvPr id="963" name="Google Shape;963;p64"/>
          <p:cNvCxnSpPr>
            <a:stCxn id="964" idx="0"/>
            <a:endCxn id="962" idx="4"/>
          </p:cNvCxnSpPr>
          <p:nvPr/>
        </p:nvCxnSpPr>
        <p:spPr>
          <a:xfrm rot="10800000">
            <a:off x="4572000" y="2507208"/>
            <a:ext cx="0" cy="493800"/>
          </a:xfrm>
          <a:prstGeom prst="straightConnector1">
            <a:avLst/>
          </a:prstGeom>
          <a:noFill/>
          <a:ln w="9525" cap="flat" cmpd="sng">
            <a:solidFill>
              <a:schemeClr val="accent3"/>
            </a:solidFill>
            <a:prstDash val="solid"/>
            <a:round/>
            <a:headEnd type="none" w="med" len="med"/>
            <a:tailEnd type="none" w="med" len="med"/>
          </a:ln>
        </p:spPr>
      </p:cxnSp>
      <p:sp>
        <p:nvSpPr>
          <p:cNvPr id="964" name="Google Shape;964;p64"/>
          <p:cNvSpPr/>
          <p:nvPr/>
        </p:nvSpPr>
        <p:spPr>
          <a:xfrm flipH="1">
            <a:off x="4440000" y="3001008"/>
            <a:ext cx="264000" cy="264000"/>
          </a:xfrm>
          <a:prstGeom prst="ellipse">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800">
              <a:solidFill>
                <a:schemeClr val="accent2"/>
              </a:solidFill>
            </a:endParaRPr>
          </a:p>
        </p:txBody>
      </p:sp>
      <p:cxnSp>
        <p:nvCxnSpPr>
          <p:cNvPr id="965" name="Google Shape;965;p64"/>
          <p:cNvCxnSpPr>
            <a:stCxn id="966" idx="0"/>
            <a:endCxn id="964" idx="4"/>
          </p:cNvCxnSpPr>
          <p:nvPr/>
        </p:nvCxnSpPr>
        <p:spPr>
          <a:xfrm rot="10800000">
            <a:off x="4572000" y="3264975"/>
            <a:ext cx="0" cy="493800"/>
          </a:xfrm>
          <a:prstGeom prst="straightConnector1">
            <a:avLst/>
          </a:prstGeom>
          <a:noFill/>
          <a:ln w="9525" cap="flat" cmpd="sng">
            <a:solidFill>
              <a:schemeClr val="accent3"/>
            </a:solidFill>
            <a:prstDash val="solid"/>
            <a:round/>
            <a:headEnd type="none" w="med" len="med"/>
            <a:tailEnd type="none" w="med" len="med"/>
          </a:ln>
        </p:spPr>
      </p:cxnSp>
      <p:sp>
        <p:nvSpPr>
          <p:cNvPr id="966" name="Google Shape;966;p64"/>
          <p:cNvSpPr/>
          <p:nvPr/>
        </p:nvSpPr>
        <p:spPr>
          <a:xfrm flipH="1">
            <a:off x="4440000" y="3758775"/>
            <a:ext cx="264000" cy="2640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800">
              <a:solidFill>
                <a:schemeClr val="accent2"/>
              </a:solidFill>
            </a:endParaRPr>
          </a:p>
        </p:txBody>
      </p:sp>
      <p:cxnSp>
        <p:nvCxnSpPr>
          <p:cNvPr id="967" name="Google Shape;967;p64"/>
          <p:cNvCxnSpPr>
            <a:stCxn id="960" idx="6"/>
            <a:endCxn id="952" idx="3"/>
          </p:cNvCxnSpPr>
          <p:nvPr/>
        </p:nvCxnSpPr>
        <p:spPr>
          <a:xfrm rot="10800000">
            <a:off x="3177300" y="1617475"/>
            <a:ext cx="1262700" cy="0"/>
          </a:xfrm>
          <a:prstGeom prst="straightConnector1">
            <a:avLst/>
          </a:prstGeom>
          <a:noFill/>
          <a:ln w="9525" cap="flat" cmpd="sng">
            <a:solidFill>
              <a:schemeClr val="accent3"/>
            </a:solidFill>
            <a:prstDash val="solid"/>
            <a:round/>
            <a:headEnd type="none" w="med" len="med"/>
            <a:tailEnd type="none" w="med" len="med"/>
          </a:ln>
        </p:spPr>
      </p:cxnSp>
      <p:cxnSp>
        <p:nvCxnSpPr>
          <p:cNvPr id="968" name="Google Shape;968;p64"/>
          <p:cNvCxnSpPr>
            <a:stCxn id="956" idx="1"/>
            <a:endCxn id="962" idx="2"/>
          </p:cNvCxnSpPr>
          <p:nvPr/>
        </p:nvCxnSpPr>
        <p:spPr>
          <a:xfrm rot="10800000">
            <a:off x="4703873" y="2375242"/>
            <a:ext cx="1262700" cy="0"/>
          </a:xfrm>
          <a:prstGeom prst="straightConnector1">
            <a:avLst/>
          </a:prstGeom>
          <a:noFill/>
          <a:ln w="9525" cap="flat" cmpd="sng">
            <a:solidFill>
              <a:schemeClr val="accent3"/>
            </a:solidFill>
            <a:prstDash val="solid"/>
            <a:round/>
            <a:headEnd type="none" w="med" len="med"/>
            <a:tailEnd type="none" w="med" len="med"/>
          </a:ln>
        </p:spPr>
      </p:cxnSp>
      <p:cxnSp>
        <p:nvCxnSpPr>
          <p:cNvPr id="969" name="Google Shape;969;p64"/>
          <p:cNvCxnSpPr>
            <a:stCxn id="964" idx="6"/>
            <a:endCxn id="958" idx="3"/>
          </p:cNvCxnSpPr>
          <p:nvPr/>
        </p:nvCxnSpPr>
        <p:spPr>
          <a:xfrm rot="10800000">
            <a:off x="3177300" y="3133008"/>
            <a:ext cx="1262700" cy="0"/>
          </a:xfrm>
          <a:prstGeom prst="straightConnector1">
            <a:avLst/>
          </a:prstGeom>
          <a:noFill/>
          <a:ln w="9525" cap="flat" cmpd="sng">
            <a:solidFill>
              <a:schemeClr val="accent3"/>
            </a:solidFill>
            <a:prstDash val="solid"/>
            <a:round/>
            <a:headEnd type="none" w="med" len="med"/>
            <a:tailEnd type="none" w="med" len="med"/>
          </a:ln>
        </p:spPr>
      </p:cxnSp>
      <p:cxnSp>
        <p:nvCxnSpPr>
          <p:cNvPr id="970" name="Google Shape;970;p64"/>
          <p:cNvCxnSpPr>
            <a:stCxn id="954" idx="1"/>
            <a:endCxn id="966" idx="2"/>
          </p:cNvCxnSpPr>
          <p:nvPr/>
        </p:nvCxnSpPr>
        <p:spPr>
          <a:xfrm rot="10800000">
            <a:off x="4703873" y="3890775"/>
            <a:ext cx="1262700" cy="0"/>
          </a:xfrm>
          <a:prstGeom prst="straightConnector1">
            <a:avLst/>
          </a:prstGeom>
          <a:noFill/>
          <a:ln w="9525" cap="flat" cmpd="sng">
            <a:solidFill>
              <a:schemeClr val="accent3"/>
            </a:solidFill>
            <a:prstDash val="solid"/>
            <a:round/>
            <a:headEnd type="none" w="med" len="med"/>
            <a:tailEnd type="none" w="med" len="med"/>
          </a:ln>
        </p:spPr>
      </p:cxnSp>
      <p:cxnSp>
        <p:nvCxnSpPr>
          <p:cNvPr id="971" name="Google Shape;971;p64"/>
          <p:cNvCxnSpPr>
            <a:stCxn id="972" idx="1"/>
            <a:endCxn id="960" idx="2"/>
          </p:cNvCxnSpPr>
          <p:nvPr/>
        </p:nvCxnSpPr>
        <p:spPr>
          <a:xfrm rot="10800000">
            <a:off x="4703875" y="1617475"/>
            <a:ext cx="348300" cy="0"/>
          </a:xfrm>
          <a:prstGeom prst="straightConnector1">
            <a:avLst/>
          </a:prstGeom>
          <a:noFill/>
          <a:ln w="9525" cap="flat" cmpd="sng">
            <a:solidFill>
              <a:schemeClr val="accent3"/>
            </a:solidFill>
            <a:prstDash val="solid"/>
            <a:round/>
            <a:headEnd type="none" w="med" len="med"/>
            <a:tailEnd type="none" w="med" len="med"/>
          </a:ln>
        </p:spPr>
      </p:cxnSp>
      <p:sp>
        <p:nvSpPr>
          <p:cNvPr id="972" name="Google Shape;972;p64"/>
          <p:cNvSpPr txBox="1"/>
          <p:nvPr/>
        </p:nvSpPr>
        <p:spPr>
          <a:xfrm>
            <a:off x="5052175" y="1411075"/>
            <a:ext cx="7761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2"/>
                </a:solidFill>
                <a:latin typeface="Anton"/>
                <a:ea typeface="Anton"/>
                <a:cs typeface="Anton"/>
                <a:sym typeface="Anton"/>
              </a:rPr>
              <a:t>20XX</a:t>
            </a:r>
            <a:endParaRPr sz="2000">
              <a:solidFill>
                <a:schemeClr val="lt2"/>
              </a:solidFill>
              <a:latin typeface="Anton"/>
              <a:ea typeface="Anton"/>
              <a:cs typeface="Anton"/>
              <a:sym typeface="Anton"/>
            </a:endParaRPr>
          </a:p>
        </p:txBody>
      </p:sp>
      <p:sp>
        <p:nvSpPr>
          <p:cNvPr id="973" name="Google Shape;973;p64"/>
          <p:cNvSpPr txBox="1"/>
          <p:nvPr/>
        </p:nvSpPr>
        <p:spPr>
          <a:xfrm>
            <a:off x="3315575" y="2168825"/>
            <a:ext cx="7761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1"/>
                </a:solidFill>
                <a:latin typeface="Anton"/>
                <a:ea typeface="Anton"/>
                <a:cs typeface="Anton"/>
                <a:sym typeface="Anton"/>
              </a:rPr>
              <a:t>20XX</a:t>
            </a:r>
            <a:endParaRPr sz="2000">
              <a:solidFill>
                <a:schemeClr val="accent1"/>
              </a:solidFill>
              <a:latin typeface="Anton"/>
              <a:ea typeface="Anton"/>
              <a:cs typeface="Anton"/>
              <a:sym typeface="Anton"/>
            </a:endParaRPr>
          </a:p>
        </p:txBody>
      </p:sp>
      <p:cxnSp>
        <p:nvCxnSpPr>
          <p:cNvPr id="974" name="Google Shape;974;p64"/>
          <p:cNvCxnSpPr>
            <a:stCxn id="962" idx="6"/>
            <a:endCxn id="973" idx="3"/>
          </p:cNvCxnSpPr>
          <p:nvPr/>
        </p:nvCxnSpPr>
        <p:spPr>
          <a:xfrm rot="10800000">
            <a:off x="4091700" y="2375242"/>
            <a:ext cx="348300" cy="0"/>
          </a:xfrm>
          <a:prstGeom prst="straightConnector1">
            <a:avLst/>
          </a:prstGeom>
          <a:noFill/>
          <a:ln w="9525" cap="flat" cmpd="sng">
            <a:solidFill>
              <a:schemeClr val="accent3"/>
            </a:solidFill>
            <a:prstDash val="solid"/>
            <a:round/>
            <a:headEnd type="none" w="med" len="med"/>
            <a:tailEnd type="none" w="med" len="med"/>
          </a:ln>
        </p:spPr>
      </p:cxnSp>
      <p:cxnSp>
        <p:nvCxnSpPr>
          <p:cNvPr id="975" name="Google Shape;975;p64"/>
          <p:cNvCxnSpPr>
            <a:stCxn id="976" idx="1"/>
            <a:endCxn id="964" idx="2"/>
          </p:cNvCxnSpPr>
          <p:nvPr/>
        </p:nvCxnSpPr>
        <p:spPr>
          <a:xfrm rot="10800000">
            <a:off x="4704087" y="3133013"/>
            <a:ext cx="351300" cy="0"/>
          </a:xfrm>
          <a:prstGeom prst="straightConnector1">
            <a:avLst/>
          </a:prstGeom>
          <a:noFill/>
          <a:ln w="9525" cap="flat" cmpd="sng">
            <a:solidFill>
              <a:schemeClr val="accent3"/>
            </a:solidFill>
            <a:prstDash val="solid"/>
            <a:round/>
            <a:headEnd type="none" w="med" len="med"/>
            <a:tailEnd type="none" w="med" len="med"/>
          </a:ln>
        </p:spPr>
      </p:cxnSp>
      <p:sp>
        <p:nvSpPr>
          <p:cNvPr id="976" name="Google Shape;976;p64"/>
          <p:cNvSpPr txBox="1"/>
          <p:nvPr/>
        </p:nvSpPr>
        <p:spPr>
          <a:xfrm>
            <a:off x="5055387" y="2926613"/>
            <a:ext cx="7761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4"/>
                </a:solidFill>
                <a:latin typeface="Anton"/>
                <a:ea typeface="Anton"/>
                <a:cs typeface="Anton"/>
                <a:sym typeface="Anton"/>
              </a:rPr>
              <a:t>20XX</a:t>
            </a:r>
            <a:endParaRPr sz="2000">
              <a:solidFill>
                <a:schemeClr val="accent4"/>
              </a:solidFill>
              <a:latin typeface="Anton"/>
              <a:ea typeface="Anton"/>
              <a:cs typeface="Anton"/>
              <a:sym typeface="Anton"/>
            </a:endParaRPr>
          </a:p>
        </p:txBody>
      </p:sp>
      <p:sp>
        <p:nvSpPr>
          <p:cNvPr id="977" name="Google Shape;977;p64"/>
          <p:cNvSpPr txBox="1"/>
          <p:nvPr/>
        </p:nvSpPr>
        <p:spPr>
          <a:xfrm>
            <a:off x="3312500" y="3684375"/>
            <a:ext cx="7761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3"/>
                </a:solidFill>
                <a:latin typeface="Anton"/>
                <a:ea typeface="Anton"/>
                <a:cs typeface="Anton"/>
                <a:sym typeface="Anton"/>
              </a:rPr>
              <a:t>20XX</a:t>
            </a:r>
            <a:endParaRPr sz="2000">
              <a:solidFill>
                <a:schemeClr val="accent3"/>
              </a:solidFill>
              <a:latin typeface="Anton"/>
              <a:ea typeface="Anton"/>
              <a:cs typeface="Anton"/>
              <a:sym typeface="Anton"/>
            </a:endParaRPr>
          </a:p>
        </p:txBody>
      </p:sp>
      <p:cxnSp>
        <p:nvCxnSpPr>
          <p:cNvPr id="978" name="Google Shape;978;p64"/>
          <p:cNvCxnSpPr>
            <a:stCxn id="966" idx="6"/>
            <a:endCxn id="977" idx="3"/>
          </p:cNvCxnSpPr>
          <p:nvPr/>
        </p:nvCxnSpPr>
        <p:spPr>
          <a:xfrm rot="10800000">
            <a:off x="4088700" y="3890775"/>
            <a:ext cx="351300" cy="0"/>
          </a:xfrm>
          <a:prstGeom prst="straightConnector1">
            <a:avLst/>
          </a:prstGeom>
          <a:noFill/>
          <a:ln w="9525" cap="flat" cmpd="sng">
            <a:solidFill>
              <a:schemeClr val="accent3"/>
            </a:solidFill>
            <a:prstDash val="solid"/>
            <a:round/>
            <a:headEnd type="none" w="med" len="med"/>
            <a:tailEnd type="none" w="med" len="med"/>
          </a:ln>
        </p:spPr>
      </p:cxnSp>
      <p:pic>
        <p:nvPicPr>
          <p:cNvPr id="979" name="Google Shape;979;p64"/>
          <p:cNvPicPr preferRelativeResize="0"/>
          <p:nvPr/>
        </p:nvPicPr>
        <p:blipFill rotWithShape="1">
          <a:blip r:embed="rId3">
            <a:alphaModFix/>
          </a:blip>
          <a:srcRect l="27377" t="35445" r="27377" b="35448"/>
          <a:stretch/>
        </p:blipFill>
        <p:spPr>
          <a:xfrm flipH="1">
            <a:off x="7703025" y="1363725"/>
            <a:ext cx="1113399" cy="553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6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 07</a:t>
            </a:r>
            <a:endParaRPr/>
          </a:p>
        </p:txBody>
      </p:sp>
      <p:sp>
        <p:nvSpPr>
          <p:cNvPr id="985" name="Google Shape;985;p65"/>
          <p:cNvSpPr/>
          <p:nvPr/>
        </p:nvSpPr>
        <p:spPr>
          <a:xfrm>
            <a:off x="5474823" y="2140100"/>
            <a:ext cx="1374300" cy="189300"/>
          </a:xfrm>
          <a:prstGeom prst="roundRect">
            <a:avLst>
              <a:gd name="adj" fmla="val 50000"/>
            </a:avLst>
          </a:prstGeom>
          <a:solidFill>
            <a:schemeClr val="accent4"/>
          </a:solidFill>
          <a:ln>
            <a:noFill/>
          </a:ln>
        </p:spPr>
        <p:txBody>
          <a:bodyPr spcFirstLastPara="1" wrap="square" lIns="182875" tIns="91425" rIns="91425" bIns="91425" anchor="ctr" anchorCtr="0">
            <a:noAutofit/>
          </a:bodyPr>
          <a:lstStyle/>
          <a:p>
            <a:pPr marL="0" lvl="0" indent="0" algn="ctr" rtl="0">
              <a:spcBef>
                <a:spcPts val="0"/>
              </a:spcBef>
              <a:spcAft>
                <a:spcPts val="0"/>
              </a:spcAft>
              <a:buNone/>
            </a:pPr>
            <a:endParaRPr>
              <a:solidFill>
                <a:schemeClr val="accent2"/>
              </a:solidFill>
            </a:endParaRPr>
          </a:p>
        </p:txBody>
      </p:sp>
      <p:sp>
        <p:nvSpPr>
          <p:cNvPr id="986" name="Google Shape;986;p65"/>
          <p:cNvSpPr/>
          <p:nvPr/>
        </p:nvSpPr>
        <p:spPr>
          <a:xfrm>
            <a:off x="3889902" y="2486225"/>
            <a:ext cx="1374300" cy="189300"/>
          </a:xfrm>
          <a:prstGeom prst="roundRect">
            <a:avLst>
              <a:gd name="adj" fmla="val 50000"/>
            </a:avLst>
          </a:prstGeom>
          <a:solidFill>
            <a:schemeClr val="dk2"/>
          </a:solidFill>
          <a:ln>
            <a:noFill/>
          </a:ln>
        </p:spPr>
        <p:txBody>
          <a:bodyPr spcFirstLastPara="1" wrap="square" lIns="182875" tIns="91425" rIns="91425" bIns="91425" anchor="ctr" anchorCtr="0">
            <a:noAutofit/>
          </a:bodyPr>
          <a:lstStyle/>
          <a:p>
            <a:pPr marL="0" lvl="0" indent="0" algn="ctr" rtl="0">
              <a:spcBef>
                <a:spcPts val="0"/>
              </a:spcBef>
              <a:spcAft>
                <a:spcPts val="0"/>
              </a:spcAft>
              <a:buNone/>
            </a:pPr>
            <a:endParaRPr>
              <a:solidFill>
                <a:schemeClr val="accent2"/>
              </a:solidFill>
            </a:endParaRPr>
          </a:p>
        </p:txBody>
      </p:sp>
      <p:sp>
        <p:nvSpPr>
          <p:cNvPr id="987" name="Google Shape;987;p65"/>
          <p:cNvSpPr/>
          <p:nvPr/>
        </p:nvSpPr>
        <p:spPr>
          <a:xfrm>
            <a:off x="2304951" y="2832325"/>
            <a:ext cx="1374300" cy="189300"/>
          </a:xfrm>
          <a:prstGeom prst="roundRect">
            <a:avLst>
              <a:gd name="adj" fmla="val 50000"/>
            </a:avLst>
          </a:prstGeom>
          <a:solidFill>
            <a:schemeClr val="lt2"/>
          </a:solidFill>
          <a:ln>
            <a:noFill/>
          </a:ln>
        </p:spPr>
        <p:txBody>
          <a:bodyPr spcFirstLastPara="1" wrap="square" lIns="182875" tIns="91425" rIns="91425" bIns="91425" anchor="ctr" anchorCtr="0">
            <a:noAutofit/>
          </a:bodyPr>
          <a:lstStyle/>
          <a:p>
            <a:pPr marL="0" lvl="0" indent="0" algn="ctr" rtl="0">
              <a:spcBef>
                <a:spcPts val="0"/>
              </a:spcBef>
              <a:spcAft>
                <a:spcPts val="0"/>
              </a:spcAft>
              <a:buNone/>
            </a:pPr>
            <a:endParaRPr>
              <a:solidFill>
                <a:schemeClr val="accent2"/>
              </a:solidFill>
            </a:endParaRPr>
          </a:p>
        </p:txBody>
      </p:sp>
      <p:sp>
        <p:nvSpPr>
          <p:cNvPr id="988" name="Google Shape;988;p65"/>
          <p:cNvSpPr/>
          <p:nvPr/>
        </p:nvSpPr>
        <p:spPr>
          <a:xfrm>
            <a:off x="720000" y="3178450"/>
            <a:ext cx="1374300" cy="1893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2"/>
              </a:solidFill>
            </a:endParaRPr>
          </a:p>
        </p:txBody>
      </p:sp>
      <p:sp>
        <p:nvSpPr>
          <p:cNvPr id="989" name="Google Shape;989;p65"/>
          <p:cNvSpPr/>
          <p:nvPr/>
        </p:nvSpPr>
        <p:spPr>
          <a:xfrm>
            <a:off x="7059774" y="1794000"/>
            <a:ext cx="1374300" cy="189300"/>
          </a:xfrm>
          <a:prstGeom prst="roundRect">
            <a:avLst>
              <a:gd name="adj" fmla="val 50000"/>
            </a:avLst>
          </a:prstGeom>
          <a:solidFill>
            <a:schemeClr val="accent1"/>
          </a:solidFill>
          <a:ln>
            <a:noFill/>
          </a:ln>
        </p:spPr>
        <p:txBody>
          <a:bodyPr spcFirstLastPara="1" wrap="square" lIns="182875" tIns="91425" rIns="91425" bIns="91425" anchor="ctr" anchorCtr="0">
            <a:noAutofit/>
          </a:bodyPr>
          <a:lstStyle/>
          <a:p>
            <a:pPr marL="0" lvl="0" indent="0" algn="ctr" rtl="0">
              <a:spcBef>
                <a:spcPts val="0"/>
              </a:spcBef>
              <a:spcAft>
                <a:spcPts val="0"/>
              </a:spcAft>
              <a:buNone/>
            </a:pPr>
            <a:endParaRPr>
              <a:solidFill>
                <a:schemeClr val="accent2"/>
              </a:solidFill>
            </a:endParaRPr>
          </a:p>
        </p:txBody>
      </p:sp>
      <p:sp>
        <p:nvSpPr>
          <p:cNvPr id="990" name="Google Shape;990;p65"/>
          <p:cNvSpPr txBox="1"/>
          <p:nvPr/>
        </p:nvSpPr>
        <p:spPr>
          <a:xfrm>
            <a:off x="720000" y="3441446"/>
            <a:ext cx="13743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First</a:t>
            </a:r>
            <a:endParaRPr sz="2000">
              <a:solidFill>
                <a:schemeClr val="dk1"/>
              </a:solidFill>
              <a:latin typeface="Anton"/>
              <a:ea typeface="Anton"/>
              <a:cs typeface="Anton"/>
              <a:sym typeface="Anton"/>
            </a:endParaRPr>
          </a:p>
        </p:txBody>
      </p:sp>
      <p:sp>
        <p:nvSpPr>
          <p:cNvPr id="991" name="Google Shape;991;p65"/>
          <p:cNvSpPr txBox="1"/>
          <p:nvPr/>
        </p:nvSpPr>
        <p:spPr>
          <a:xfrm>
            <a:off x="720000" y="3789272"/>
            <a:ext cx="1374300" cy="7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Venus is the second planet from the Sun</a:t>
            </a:r>
            <a:endParaRPr>
              <a:solidFill>
                <a:schemeClr val="dk1"/>
              </a:solidFill>
              <a:latin typeface="Roboto"/>
              <a:ea typeface="Roboto"/>
              <a:cs typeface="Roboto"/>
              <a:sym typeface="Roboto"/>
            </a:endParaRPr>
          </a:p>
        </p:txBody>
      </p:sp>
      <p:sp>
        <p:nvSpPr>
          <p:cNvPr id="992" name="Google Shape;992;p65"/>
          <p:cNvSpPr txBox="1"/>
          <p:nvPr/>
        </p:nvSpPr>
        <p:spPr>
          <a:xfrm>
            <a:off x="2304945" y="3098113"/>
            <a:ext cx="13743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Second</a:t>
            </a:r>
            <a:endParaRPr sz="2000">
              <a:solidFill>
                <a:schemeClr val="dk1"/>
              </a:solidFill>
              <a:latin typeface="Anton"/>
              <a:ea typeface="Anton"/>
              <a:cs typeface="Anton"/>
              <a:sym typeface="Anton"/>
            </a:endParaRPr>
          </a:p>
        </p:txBody>
      </p:sp>
      <p:sp>
        <p:nvSpPr>
          <p:cNvPr id="993" name="Google Shape;993;p65"/>
          <p:cNvSpPr txBox="1"/>
          <p:nvPr/>
        </p:nvSpPr>
        <p:spPr>
          <a:xfrm>
            <a:off x="2304945" y="3445939"/>
            <a:ext cx="1374300" cy="7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Jupiter is the biggest planet of them all</a:t>
            </a:r>
            <a:endParaRPr>
              <a:solidFill>
                <a:schemeClr val="dk1"/>
              </a:solidFill>
              <a:latin typeface="Roboto"/>
              <a:ea typeface="Roboto"/>
              <a:cs typeface="Roboto"/>
              <a:sym typeface="Roboto"/>
            </a:endParaRPr>
          </a:p>
        </p:txBody>
      </p:sp>
      <p:sp>
        <p:nvSpPr>
          <p:cNvPr id="994" name="Google Shape;994;p65"/>
          <p:cNvSpPr txBox="1"/>
          <p:nvPr/>
        </p:nvSpPr>
        <p:spPr>
          <a:xfrm>
            <a:off x="3889889" y="2755140"/>
            <a:ext cx="13743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Third</a:t>
            </a:r>
            <a:endParaRPr sz="2000">
              <a:solidFill>
                <a:schemeClr val="dk1"/>
              </a:solidFill>
              <a:latin typeface="Anton"/>
              <a:ea typeface="Anton"/>
              <a:cs typeface="Anton"/>
              <a:sym typeface="Anton"/>
            </a:endParaRPr>
          </a:p>
        </p:txBody>
      </p:sp>
      <p:sp>
        <p:nvSpPr>
          <p:cNvPr id="995" name="Google Shape;995;p65"/>
          <p:cNvSpPr txBox="1"/>
          <p:nvPr/>
        </p:nvSpPr>
        <p:spPr>
          <a:xfrm>
            <a:off x="3889889" y="3102966"/>
            <a:ext cx="1374300" cy="7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Mercury is the closest planet to the Sun</a:t>
            </a:r>
            <a:endParaRPr>
              <a:solidFill>
                <a:schemeClr val="dk1"/>
              </a:solidFill>
              <a:latin typeface="Roboto"/>
              <a:ea typeface="Roboto"/>
              <a:cs typeface="Roboto"/>
              <a:sym typeface="Roboto"/>
            </a:endParaRPr>
          </a:p>
        </p:txBody>
      </p:sp>
      <p:sp>
        <p:nvSpPr>
          <p:cNvPr id="996" name="Google Shape;996;p65"/>
          <p:cNvSpPr txBox="1"/>
          <p:nvPr/>
        </p:nvSpPr>
        <p:spPr>
          <a:xfrm>
            <a:off x="5474834" y="2402032"/>
            <a:ext cx="13743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Fourth</a:t>
            </a:r>
            <a:endParaRPr sz="2000">
              <a:solidFill>
                <a:schemeClr val="dk1"/>
              </a:solidFill>
              <a:latin typeface="Anton"/>
              <a:ea typeface="Anton"/>
              <a:cs typeface="Anton"/>
              <a:sym typeface="Anton"/>
            </a:endParaRPr>
          </a:p>
        </p:txBody>
      </p:sp>
      <p:sp>
        <p:nvSpPr>
          <p:cNvPr id="997" name="Google Shape;997;p65"/>
          <p:cNvSpPr txBox="1"/>
          <p:nvPr/>
        </p:nvSpPr>
        <p:spPr>
          <a:xfrm>
            <a:off x="5474834" y="2749857"/>
            <a:ext cx="1374300" cy="7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Despite being red, Mars is a very cold place</a:t>
            </a:r>
            <a:endParaRPr>
              <a:solidFill>
                <a:schemeClr val="dk1"/>
              </a:solidFill>
              <a:latin typeface="Roboto"/>
              <a:ea typeface="Roboto"/>
              <a:cs typeface="Roboto"/>
              <a:sym typeface="Roboto"/>
            </a:endParaRPr>
          </a:p>
        </p:txBody>
      </p:sp>
      <p:sp>
        <p:nvSpPr>
          <p:cNvPr id="998" name="Google Shape;998;p65"/>
          <p:cNvSpPr txBox="1"/>
          <p:nvPr/>
        </p:nvSpPr>
        <p:spPr>
          <a:xfrm>
            <a:off x="7059779" y="2059507"/>
            <a:ext cx="13743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Fifth</a:t>
            </a:r>
            <a:endParaRPr sz="2000">
              <a:solidFill>
                <a:schemeClr val="dk1"/>
              </a:solidFill>
              <a:latin typeface="Anton"/>
              <a:ea typeface="Anton"/>
              <a:cs typeface="Anton"/>
              <a:sym typeface="Anton"/>
            </a:endParaRPr>
          </a:p>
        </p:txBody>
      </p:sp>
      <p:sp>
        <p:nvSpPr>
          <p:cNvPr id="999" name="Google Shape;999;p65"/>
          <p:cNvSpPr txBox="1"/>
          <p:nvPr/>
        </p:nvSpPr>
        <p:spPr>
          <a:xfrm>
            <a:off x="7059779" y="2407332"/>
            <a:ext cx="1374300" cy="7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Neptune is the farthest planet from the Sun</a:t>
            </a:r>
            <a:endParaRPr>
              <a:solidFill>
                <a:schemeClr val="dk1"/>
              </a:solidFill>
              <a:latin typeface="Roboto"/>
              <a:ea typeface="Roboto"/>
              <a:cs typeface="Roboto"/>
              <a:sym typeface="Roboto"/>
            </a:endParaRPr>
          </a:p>
        </p:txBody>
      </p:sp>
      <p:sp>
        <p:nvSpPr>
          <p:cNvPr id="1000" name="Google Shape;1000;p65"/>
          <p:cNvSpPr txBox="1"/>
          <p:nvPr/>
        </p:nvSpPr>
        <p:spPr>
          <a:xfrm>
            <a:off x="720000" y="2623184"/>
            <a:ext cx="1374300" cy="47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1"/>
                </a:solidFill>
                <a:latin typeface="Anton"/>
                <a:ea typeface="Anton"/>
                <a:cs typeface="Anton"/>
                <a:sym typeface="Anton"/>
              </a:rPr>
              <a:t>01</a:t>
            </a:r>
            <a:endParaRPr sz="2500">
              <a:solidFill>
                <a:schemeClr val="dk1"/>
              </a:solidFill>
              <a:latin typeface="Anton"/>
              <a:ea typeface="Anton"/>
              <a:cs typeface="Anton"/>
              <a:sym typeface="Anton"/>
            </a:endParaRPr>
          </a:p>
        </p:txBody>
      </p:sp>
      <p:sp>
        <p:nvSpPr>
          <p:cNvPr id="1001" name="Google Shape;1001;p65"/>
          <p:cNvSpPr txBox="1"/>
          <p:nvPr/>
        </p:nvSpPr>
        <p:spPr>
          <a:xfrm>
            <a:off x="2304944" y="2279689"/>
            <a:ext cx="1374300" cy="47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1"/>
                </a:solidFill>
                <a:latin typeface="Anton"/>
                <a:ea typeface="Anton"/>
                <a:cs typeface="Anton"/>
                <a:sym typeface="Anton"/>
              </a:rPr>
              <a:t>02</a:t>
            </a:r>
            <a:endParaRPr sz="2500">
              <a:solidFill>
                <a:schemeClr val="dk1"/>
              </a:solidFill>
              <a:latin typeface="Anton"/>
              <a:ea typeface="Anton"/>
              <a:cs typeface="Anton"/>
              <a:sym typeface="Anton"/>
            </a:endParaRPr>
          </a:p>
        </p:txBody>
      </p:sp>
      <p:sp>
        <p:nvSpPr>
          <p:cNvPr id="1002" name="Google Shape;1002;p65"/>
          <p:cNvSpPr txBox="1"/>
          <p:nvPr/>
        </p:nvSpPr>
        <p:spPr>
          <a:xfrm>
            <a:off x="3889888" y="1936195"/>
            <a:ext cx="1374300" cy="47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1"/>
                </a:solidFill>
                <a:latin typeface="Anton"/>
                <a:ea typeface="Anton"/>
                <a:cs typeface="Anton"/>
                <a:sym typeface="Anton"/>
              </a:rPr>
              <a:t>03</a:t>
            </a:r>
            <a:endParaRPr sz="2500">
              <a:solidFill>
                <a:schemeClr val="dk1"/>
              </a:solidFill>
              <a:latin typeface="Anton"/>
              <a:ea typeface="Anton"/>
              <a:cs typeface="Anton"/>
              <a:sym typeface="Anton"/>
            </a:endParaRPr>
          </a:p>
        </p:txBody>
      </p:sp>
      <p:sp>
        <p:nvSpPr>
          <p:cNvPr id="1003" name="Google Shape;1003;p65"/>
          <p:cNvSpPr txBox="1"/>
          <p:nvPr/>
        </p:nvSpPr>
        <p:spPr>
          <a:xfrm>
            <a:off x="5474832" y="1592700"/>
            <a:ext cx="1374300" cy="47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1"/>
                </a:solidFill>
                <a:latin typeface="Anton"/>
                <a:ea typeface="Anton"/>
                <a:cs typeface="Anton"/>
                <a:sym typeface="Anton"/>
              </a:rPr>
              <a:t>04</a:t>
            </a:r>
            <a:endParaRPr sz="2500">
              <a:solidFill>
                <a:schemeClr val="dk1"/>
              </a:solidFill>
              <a:latin typeface="Anton"/>
              <a:ea typeface="Anton"/>
              <a:cs typeface="Anton"/>
              <a:sym typeface="Anton"/>
            </a:endParaRPr>
          </a:p>
        </p:txBody>
      </p:sp>
      <p:sp>
        <p:nvSpPr>
          <p:cNvPr id="1004" name="Google Shape;1004;p65"/>
          <p:cNvSpPr txBox="1"/>
          <p:nvPr/>
        </p:nvSpPr>
        <p:spPr>
          <a:xfrm>
            <a:off x="7059776" y="1249205"/>
            <a:ext cx="1374300" cy="47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1"/>
                </a:solidFill>
                <a:latin typeface="Anton"/>
                <a:ea typeface="Anton"/>
                <a:cs typeface="Anton"/>
                <a:sym typeface="Anton"/>
              </a:rPr>
              <a:t>05</a:t>
            </a:r>
            <a:endParaRPr sz="2500">
              <a:solidFill>
                <a:schemeClr val="dk1"/>
              </a:solidFill>
              <a:latin typeface="Anton"/>
              <a:ea typeface="Anton"/>
              <a:cs typeface="Anton"/>
              <a:sym typeface="Anton"/>
            </a:endParaRPr>
          </a:p>
        </p:txBody>
      </p:sp>
      <p:cxnSp>
        <p:nvCxnSpPr>
          <p:cNvPr id="1005" name="Google Shape;1005;p65"/>
          <p:cNvCxnSpPr>
            <a:stCxn id="1004" idx="1"/>
            <a:endCxn id="1003" idx="0"/>
          </p:cNvCxnSpPr>
          <p:nvPr/>
        </p:nvCxnSpPr>
        <p:spPr>
          <a:xfrm flipH="1">
            <a:off x="6161876" y="1486505"/>
            <a:ext cx="897900" cy="106200"/>
          </a:xfrm>
          <a:prstGeom prst="bentConnector2">
            <a:avLst/>
          </a:prstGeom>
          <a:noFill/>
          <a:ln w="9525" cap="flat" cmpd="sng">
            <a:solidFill>
              <a:schemeClr val="accent3"/>
            </a:solidFill>
            <a:prstDash val="solid"/>
            <a:round/>
            <a:headEnd type="none" w="med" len="med"/>
            <a:tailEnd type="none" w="med" len="med"/>
          </a:ln>
        </p:spPr>
      </p:cxnSp>
      <p:cxnSp>
        <p:nvCxnSpPr>
          <p:cNvPr id="1006" name="Google Shape;1006;p65"/>
          <p:cNvCxnSpPr>
            <a:stCxn id="1003" idx="1"/>
            <a:endCxn id="1002" idx="0"/>
          </p:cNvCxnSpPr>
          <p:nvPr/>
        </p:nvCxnSpPr>
        <p:spPr>
          <a:xfrm flipH="1">
            <a:off x="4576932" y="1830000"/>
            <a:ext cx="897900" cy="106200"/>
          </a:xfrm>
          <a:prstGeom prst="bentConnector2">
            <a:avLst/>
          </a:prstGeom>
          <a:noFill/>
          <a:ln w="9525" cap="flat" cmpd="sng">
            <a:solidFill>
              <a:schemeClr val="accent3"/>
            </a:solidFill>
            <a:prstDash val="solid"/>
            <a:round/>
            <a:headEnd type="none" w="med" len="med"/>
            <a:tailEnd type="none" w="med" len="med"/>
          </a:ln>
        </p:spPr>
      </p:cxnSp>
      <p:cxnSp>
        <p:nvCxnSpPr>
          <p:cNvPr id="1007" name="Google Shape;1007;p65"/>
          <p:cNvCxnSpPr>
            <a:stCxn id="1002" idx="1"/>
            <a:endCxn id="1001" idx="0"/>
          </p:cNvCxnSpPr>
          <p:nvPr/>
        </p:nvCxnSpPr>
        <p:spPr>
          <a:xfrm flipH="1">
            <a:off x="2991988" y="2173495"/>
            <a:ext cx="897900" cy="106200"/>
          </a:xfrm>
          <a:prstGeom prst="bentConnector2">
            <a:avLst/>
          </a:prstGeom>
          <a:noFill/>
          <a:ln w="9525" cap="flat" cmpd="sng">
            <a:solidFill>
              <a:schemeClr val="accent3"/>
            </a:solidFill>
            <a:prstDash val="solid"/>
            <a:round/>
            <a:headEnd type="none" w="med" len="med"/>
            <a:tailEnd type="none" w="med" len="med"/>
          </a:ln>
        </p:spPr>
      </p:cxnSp>
      <p:cxnSp>
        <p:nvCxnSpPr>
          <p:cNvPr id="1008" name="Google Shape;1008;p65"/>
          <p:cNvCxnSpPr>
            <a:stCxn id="1001" idx="1"/>
            <a:endCxn id="1000" idx="0"/>
          </p:cNvCxnSpPr>
          <p:nvPr/>
        </p:nvCxnSpPr>
        <p:spPr>
          <a:xfrm flipH="1">
            <a:off x="1407044" y="2516989"/>
            <a:ext cx="897900" cy="106200"/>
          </a:xfrm>
          <a:prstGeom prst="bentConnector2">
            <a:avLst/>
          </a:prstGeom>
          <a:noFill/>
          <a:ln w="9525" cap="flat" cmpd="sng">
            <a:solidFill>
              <a:schemeClr val="accent3"/>
            </a:solidFill>
            <a:prstDash val="solid"/>
            <a:round/>
            <a:headEnd type="none" w="med" len="med"/>
            <a:tailEnd type="none" w="med" len="med"/>
          </a:ln>
        </p:spPr>
      </p:cxnSp>
      <p:pic>
        <p:nvPicPr>
          <p:cNvPr id="1009" name="Google Shape;1009;p65"/>
          <p:cNvPicPr preferRelativeResize="0"/>
          <p:nvPr/>
        </p:nvPicPr>
        <p:blipFill rotWithShape="1">
          <a:blip r:embed="rId3">
            <a:alphaModFix/>
          </a:blip>
          <a:srcRect l="27377" t="35445" r="27377" b="35448"/>
          <a:stretch/>
        </p:blipFill>
        <p:spPr>
          <a:xfrm flipH="1">
            <a:off x="156525" y="1611838"/>
            <a:ext cx="1113399" cy="553600"/>
          </a:xfrm>
          <a:prstGeom prst="rect">
            <a:avLst/>
          </a:prstGeom>
          <a:noFill/>
          <a:ln>
            <a:noFill/>
          </a:ln>
        </p:spPr>
      </p:pic>
      <p:pic>
        <p:nvPicPr>
          <p:cNvPr id="1010" name="Google Shape;1010;p65"/>
          <p:cNvPicPr preferRelativeResize="0"/>
          <p:nvPr/>
        </p:nvPicPr>
        <p:blipFill rotWithShape="1">
          <a:blip r:embed="rId4">
            <a:alphaModFix/>
          </a:blip>
          <a:srcRect l="47678" t="22433" r="37430" b="56036"/>
          <a:stretch/>
        </p:blipFill>
        <p:spPr>
          <a:xfrm>
            <a:off x="6637600" y="4031195"/>
            <a:ext cx="366451" cy="409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66"/>
          <p:cNvSpPr txBox="1">
            <a:spLocks noGrp="1"/>
          </p:cNvSpPr>
          <p:nvPr>
            <p:ph type="title"/>
          </p:nvPr>
        </p:nvSpPr>
        <p:spPr>
          <a:xfrm>
            <a:off x="713300" y="615700"/>
            <a:ext cx="3629700" cy="109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1016" name="Google Shape;1016;p66"/>
          <p:cNvSpPr txBox="1">
            <a:spLocks noGrp="1"/>
          </p:cNvSpPr>
          <p:nvPr>
            <p:ph type="subTitle" idx="1"/>
          </p:nvPr>
        </p:nvSpPr>
        <p:spPr>
          <a:xfrm>
            <a:off x="713250" y="1609072"/>
            <a:ext cx="3629700" cy="118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 you have any questions?</a:t>
            </a:r>
            <a:endParaRPr b="1"/>
          </a:p>
          <a:p>
            <a:pPr marL="0" lvl="0" indent="0" algn="l" rtl="0">
              <a:spcBef>
                <a:spcPts val="100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1017" name="Google Shape;1017;p66"/>
          <p:cNvSpPr txBox="1"/>
          <p:nvPr/>
        </p:nvSpPr>
        <p:spPr>
          <a:xfrm>
            <a:off x="713266" y="4307850"/>
            <a:ext cx="3629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Please keep this slide for attribution</a:t>
            </a:r>
            <a:endParaRPr sz="1200">
              <a:solidFill>
                <a:schemeClr val="dk1"/>
              </a:solidFill>
              <a:latin typeface="Roboto"/>
              <a:ea typeface="Roboto"/>
              <a:cs typeface="Roboto"/>
              <a:sym typeface="Roboto"/>
            </a:endParaRPr>
          </a:p>
        </p:txBody>
      </p:sp>
      <p:grpSp>
        <p:nvGrpSpPr>
          <p:cNvPr id="1018" name="Google Shape;1018;p66"/>
          <p:cNvGrpSpPr/>
          <p:nvPr/>
        </p:nvGrpSpPr>
        <p:grpSpPr>
          <a:xfrm>
            <a:off x="830161" y="3046650"/>
            <a:ext cx="387681" cy="387661"/>
            <a:chOff x="266768" y="1721375"/>
            <a:chExt cx="397907" cy="397887"/>
          </a:xfrm>
        </p:grpSpPr>
        <p:sp>
          <p:nvSpPr>
            <p:cNvPr id="1019" name="Google Shape;1019;p6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 name="Google Shape;1021;p66"/>
          <p:cNvGrpSpPr/>
          <p:nvPr/>
        </p:nvGrpSpPr>
        <p:grpSpPr>
          <a:xfrm>
            <a:off x="1888857" y="3046412"/>
            <a:ext cx="387661" cy="387661"/>
            <a:chOff x="1379798" y="1723250"/>
            <a:chExt cx="397887" cy="397887"/>
          </a:xfrm>
        </p:grpSpPr>
        <p:sp>
          <p:nvSpPr>
            <p:cNvPr id="1022" name="Google Shape;1022;p6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66"/>
          <p:cNvGrpSpPr/>
          <p:nvPr/>
        </p:nvGrpSpPr>
        <p:grpSpPr>
          <a:xfrm>
            <a:off x="1357817" y="3046412"/>
            <a:ext cx="387641" cy="387661"/>
            <a:chOff x="864491" y="1723250"/>
            <a:chExt cx="397866" cy="397887"/>
          </a:xfrm>
        </p:grpSpPr>
        <p:sp>
          <p:nvSpPr>
            <p:cNvPr id="1027" name="Google Shape;1027;p6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0" name="Google Shape;1030;p66"/>
          <p:cNvPicPr preferRelativeResize="0"/>
          <p:nvPr/>
        </p:nvPicPr>
        <p:blipFill rotWithShape="1">
          <a:blip r:embed="rId3">
            <a:alphaModFix/>
          </a:blip>
          <a:srcRect l="20846" t="27125" r="41880" b="27130"/>
          <a:stretch/>
        </p:blipFill>
        <p:spPr>
          <a:xfrm>
            <a:off x="4527875" y="1137600"/>
            <a:ext cx="4616124" cy="3144450"/>
          </a:xfrm>
          <a:prstGeom prst="rect">
            <a:avLst/>
          </a:prstGeom>
          <a:noFill/>
          <a:ln>
            <a:noFill/>
          </a:ln>
        </p:spPr>
      </p:pic>
      <p:pic>
        <p:nvPicPr>
          <p:cNvPr id="1031" name="Google Shape;1031;p66"/>
          <p:cNvPicPr preferRelativeResize="0"/>
          <p:nvPr/>
        </p:nvPicPr>
        <p:blipFill rotWithShape="1">
          <a:blip r:embed="rId4">
            <a:alphaModFix/>
          </a:blip>
          <a:srcRect l="27377" t="35445" r="27377" b="35448"/>
          <a:stretch/>
        </p:blipFill>
        <p:spPr>
          <a:xfrm>
            <a:off x="4527875" y="615700"/>
            <a:ext cx="1113399" cy="553600"/>
          </a:xfrm>
          <a:prstGeom prst="rect">
            <a:avLst/>
          </a:prstGeom>
          <a:noFill/>
          <a:ln>
            <a:noFill/>
          </a:ln>
        </p:spPr>
      </p:pic>
      <p:pic>
        <p:nvPicPr>
          <p:cNvPr id="1032" name="Google Shape;1032;p66"/>
          <p:cNvPicPr preferRelativeResize="0"/>
          <p:nvPr/>
        </p:nvPicPr>
        <p:blipFill rotWithShape="1">
          <a:blip r:embed="rId5">
            <a:alphaModFix/>
          </a:blip>
          <a:srcRect l="47678" t="22433" r="37430" b="56036"/>
          <a:stretch/>
        </p:blipFill>
        <p:spPr>
          <a:xfrm>
            <a:off x="4342950" y="2533845"/>
            <a:ext cx="366451" cy="409475"/>
          </a:xfrm>
          <a:prstGeom prst="rect">
            <a:avLst/>
          </a:prstGeom>
          <a:noFill/>
          <a:ln>
            <a:noFill/>
          </a:ln>
        </p:spPr>
      </p:pic>
      <p:pic>
        <p:nvPicPr>
          <p:cNvPr id="1033" name="Google Shape;1033;p66"/>
          <p:cNvPicPr preferRelativeResize="0"/>
          <p:nvPr/>
        </p:nvPicPr>
        <p:blipFill rotWithShape="1">
          <a:blip r:embed="rId4">
            <a:alphaModFix/>
          </a:blip>
          <a:srcRect l="27377" t="35445" r="27377" b="35448"/>
          <a:stretch/>
        </p:blipFill>
        <p:spPr>
          <a:xfrm>
            <a:off x="7583325" y="4327200"/>
            <a:ext cx="1113399" cy="553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67"/>
          <p:cNvSpPr txBox="1">
            <a:spLocks noGrp="1"/>
          </p:cNvSpPr>
          <p:nvPr>
            <p:ph type="title"/>
          </p:nvPr>
        </p:nvSpPr>
        <p:spPr>
          <a:xfrm>
            <a:off x="720000" y="539500"/>
            <a:ext cx="580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039" name="Google Shape;1039;p67"/>
          <p:cNvSpPr txBox="1">
            <a:spLocks noGrp="1"/>
          </p:cNvSpPr>
          <p:nvPr>
            <p:ph type="body" idx="1"/>
          </p:nvPr>
        </p:nvSpPr>
        <p:spPr>
          <a:xfrm>
            <a:off x="720000" y="1215750"/>
            <a:ext cx="6280500" cy="208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Here’s an assortment of alternative resources whose style fits that of this template:</a:t>
            </a:r>
            <a:endParaRPr/>
          </a:p>
          <a:p>
            <a:pPr marL="0" lvl="0" indent="0" algn="l" rtl="0">
              <a:spcBef>
                <a:spcPts val="1000"/>
              </a:spcBef>
              <a:spcAft>
                <a:spcPts val="0"/>
              </a:spcAft>
              <a:buNone/>
            </a:pPr>
            <a:r>
              <a:rPr lang="en"/>
              <a:t>Vectors</a:t>
            </a:r>
            <a:endParaRPr/>
          </a:p>
          <a:p>
            <a:pPr marL="241300" lvl="0" indent="-203200" algn="l" rtl="0">
              <a:spcBef>
                <a:spcPts val="0"/>
              </a:spcBef>
              <a:spcAft>
                <a:spcPts val="0"/>
              </a:spcAft>
              <a:buSzPts val="1200"/>
              <a:buFont typeface="Roboto"/>
              <a:buChar char="●"/>
            </a:pPr>
            <a:r>
              <a:rPr lang="en" u="sng">
                <a:hlinkClick r:id="rId3"/>
              </a:rPr>
              <a:t>Gradient marketing strategy instagram posts</a:t>
            </a:r>
            <a:endParaRPr/>
          </a:p>
          <a:p>
            <a:pPr marL="0" lvl="0" indent="0" algn="l" rtl="0">
              <a:spcBef>
                <a:spcPts val="1000"/>
              </a:spcBef>
              <a:spcAft>
                <a:spcPts val="0"/>
              </a:spcAft>
              <a:buNone/>
            </a:pPr>
            <a:endParaRPr sz="1200"/>
          </a:p>
        </p:txBody>
      </p:sp>
      <p:pic>
        <p:nvPicPr>
          <p:cNvPr id="1040" name="Google Shape;1040;p67"/>
          <p:cNvPicPr preferRelativeResize="0"/>
          <p:nvPr/>
        </p:nvPicPr>
        <p:blipFill rotWithShape="1">
          <a:blip r:embed="rId4">
            <a:alphaModFix/>
          </a:blip>
          <a:srcRect l="8800" t="11826" r="12761" b="1788"/>
          <a:stretch/>
        </p:blipFill>
        <p:spPr>
          <a:xfrm rot="10800000">
            <a:off x="-408375" y="3500525"/>
            <a:ext cx="1930251" cy="1642974"/>
          </a:xfrm>
          <a:prstGeom prst="rect">
            <a:avLst/>
          </a:prstGeom>
          <a:noFill/>
          <a:ln>
            <a:noFill/>
          </a:ln>
        </p:spPr>
      </p:pic>
      <p:pic>
        <p:nvPicPr>
          <p:cNvPr id="1041" name="Google Shape;1041;p67"/>
          <p:cNvPicPr preferRelativeResize="0"/>
          <p:nvPr/>
        </p:nvPicPr>
        <p:blipFill rotWithShape="1">
          <a:blip r:embed="rId5">
            <a:alphaModFix/>
          </a:blip>
          <a:srcRect l="16562" t="25395" r="23470" b="9538"/>
          <a:stretch/>
        </p:blipFill>
        <p:spPr>
          <a:xfrm rot="10800000">
            <a:off x="7268625" y="3922363"/>
            <a:ext cx="2027775" cy="1221125"/>
          </a:xfrm>
          <a:prstGeom prst="rect">
            <a:avLst/>
          </a:prstGeom>
          <a:noFill/>
          <a:ln>
            <a:noFill/>
          </a:ln>
        </p:spPr>
      </p:pic>
      <p:pic>
        <p:nvPicPr>
          <p:cNvPr id="1042" name="Google Shape;1042;p67"/>
          <p:cNvPicPr preferRelativeResize="0"/>
          <p:nvPr/>
        </p:nvPicPr>
        <p:blipFill rotWithShape="1">
          <a:blip r:embed="rId6">
            <a:alphaModFix/>
          </a:blip>
          <a:srcRect l="21661" t="19041" r="26465" b="5246"/>
          <a:stretch/>
        </p:blipFill>
        <p:spPr>
          <a:xfrm>
            <a:off x="7542425" y="7425"/>
            <a:ext cx="1753976" cy="1420949"/>
          </a:xfrm>
          <a:prstGeom prst="rect">
            <a:avLst/>
          </a:prstGeom>
          <a:noFill/>
          <a:ln>
            <a:noFill/>
          </a:ln>
        </p:spPr>
      </p:pic>
      <p:pic>
        <p:nvPicPr>
          <p:cNvPr id="1043" name="Google Shape;1043;p67"/>
          <p:cNvPicPr preferRelativeResize="0"/>
          <p:nvPr/>
        </p:nvPicPr>
        <p:blipFill rotWithShape="1">
          <a:blip r:embed="rId7">
            <a:alphaModFix/>
          </a:blip>
          <a:srcRect l="14326" t="15613" r="14326" b="15606"/>
          <a:stretch/>
        </p:blipFill>
        <p:spPr>
          <a:xfrm>
            <a:off x="3539642" y="2996250"/>
            <a:ext cx="1274166" cy="1277299"/>
          </a:xfrm>
          <a:prstGeom prst="rect">
            <a:avLst/>
          </a:prstGeom>
          <a:noFill/>
          <a:ln>
            <a:noFill/>
          </a:ln>
        </p:spPr>
      </p:pic>
      <p:pic>
        <p:nvPicPr>
          <p:cNvPr id="1044" name="Google Shape;1044;p67"/>
          <p:cNvPicPr preferRelativeResize="0"/>
          <p:nvPr/>
        </p:nvPicPr>
        <p:blipFill rotWithShape="1">
          <a:blip r:embed="rId8">
            <a:alphaModFix/>
          </a:blip>
          <a:srcRect l="16151" t="17314" r="16157" b="17321"/>
          <a:stretch/>
        </p:blipFill>
        <p:spPr>
          <a:xfrm>
            <a:off x="5505199" y="3054412"/>
            <a:ext cx="1369749" cy="1375399"/>
          </a:xfrm>
          <a:prstGeom prst="rect">
            <a:avLst/>
          </a:prstGeom>
          <a:noFill/>
          <a:ln>
            <a:noFill/>
          </a:ln>
        </p:spPr>
      </p:pic>
      <p:pic>
        <p:nvPicPr>
          <p:cNvPr id="1045" name="Google Shape;1045;p67"/>
          <p:cNvPicPr preferRelativeResize="0"/>
          <p:nvPr/>
        </p:nvPicPr>
        <p:blipFill rotWithShape="1">
          <a:blip r:embed="rId9">
            <a:alphaModFix/>
          </a:blip>
          <a:srcRect l="17891" t="18820" r="9291" b="18820"/>
          <a:stretch/>
        </p:blipFill>
        <p:spPr>
          <a:xfrm>
            <a:off x="1481862" y="2996238"/>
            <a:ext cx="1473350" cy="13121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68"/>
          <p:cNvSpPr txBox="1">
            <a:spLocks noGrp="1"/>
          </p:cNvSpPr>
          <p:nvPr>
            <p:ph type="body" idx="1"/>
          </p:nvPr>
        </p:nvSpPr>
        <p:spPr>
          <a:xfrm>
            <a:off x="720000" y="1215750"/>
            <a:ext cx="6280500" cy="208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Did you like the resources on this template? Get them for free at our other websites:</a:t>
            </a:r>
            <a:endParaRPr/>
          </a:p>
          <a:p>
            <a:pPr marL="0" lvl="0" indent="0" algn="l" rtl="0">
              <a:spcBef>
                <a:spcPts val="1000"/>
              </a:spcBef>
              <a:spcAft>
                <a:spcPts val="0"/>
              </a:spcAft>
              <a:buNone/>
            </a:pPr>
            <a:r>
              <a:rPr lang="en"/>
              <a:t>Vectors</a:t>
            </a:r>
            <a:endParaRPr/>
          </a:p>
          <a:p>
            <a:pPr marL="241300" lvl="0" indent="-203200" algn="l" rtl="0">
              <a:spcBef>
                <a:spcPts val="0"/>
              </a:spcBef>
              <a:spcAft>
                <a:spcPts val="0"/>
              </a:spcAft>
              <a:buSzPts val="1200"/>
              <a:buFont typeface="Roboto"/>
              <a:buChar char="●"/>
            </a:pPr>
            <a:r>
              <a:rPr lang="en" u="sng">
                <a:solidFill>
                  <a:schemeClr val="hlink"/>
                </a:solidFill>
                <a:hlinkClick r:id="rId3"/>
              </a:rPr>
              <a:t>Gradient marketing strategy instagram posts</a:t>
            </a:r>
            <a:endParaRPr/>
          </a:p>
          <a:p>
            <a:pPr marL="0" lvl="0" indent="0" algn="l" rtl="0">
              <a:spcBef>
                <a:spcPts val="1000"/>
              </a:spcBef>
              <a:spcAft>
                <a:spcPts val="0"/>
              </a:spcAft>
              <a:buNone/>
            </a:pPr>
            <a:r>
              <a:rPr lang="en"/>
              <a:t>Photos</a:t>
            </a:r>
            <a:endParaRPr/>
          </a:p>
          <a:p>
            <a:pPr marL="241300" lvl="0" indent="-203200" algn="l" rtl="0">
              <a:spcBef>
                <a:spcPts val="0"/>
              </a:spcBef>
              <a:spcAft>
                <a:spcPts val="0"/>
              </a:spcAft>
              <a:buSzPts val="1200"/>
              <a:buFont typeface="Roboto"/>
              <a:buChar char="●"/>
            </a:pPr>
            <a:r>
              <a:rPr lang="en" u="sng">
                <a:solidFill>
                  <a:schemeClr val="hlink"/>
                </a:solidFill>
                <a:hlinkClick r:id="rId4"/>
              </a:rPr>
              <a:t>Woman writing on sticky notes on office window</a:t>
            </a:r>
            <a:endParaRPr u="sng"/>
          </a:p>
          <a:p>
            <a:pPr marL="241300" lvl="0" indent="-203200" algn="l" rtl="0">
              <a:spcBef>
                <a:spcPts val="0"/>
              </a:spcBef>
              <a:spcAft>
                <a:spcPts val="0"/>
              </a:spcAft>
              <a:buSzPts val="1200"/>
              <a:buFont typeface="Roboto"/>
              <a:buChar char="●"/>
            </a:pPr>
            <a:r>
              <a:rPr lang="en" u="sng">
                <a:solidFill>
                  <a:schemeClr val="hlink"/>
                </a:solidFill>
                <a:hlinkClick r:id="rId5"/>
              </a:rPr>
              <a:t>High angle of people at the office writing ideas on sticky notes</a:t>
            </a:r>
            <a:endParaRPr u="sng"/>
          </a:p>
          <a:p>
            <a:pPr marL="241300" lvl="0" indent="-203200" algn="l" rtl="0">
              <a:spcBef>
                <a:spcPts val="0"/>
              </a:spcBef>
              <a:spcAft>
                <a:spcPts val="0"/>
              </a:spcAft>
              <a:buSzPts val="1200"/>
              <a:buFont typeface="Roboto"/>
              <a:buChar char="●"/>
            </a:pPr>
            <a:r>
              <a:rPr lang="en" u="sng">
                <a:solidFill>
                  <a:schemeClr val="hlink"/>
                </a:solidFill>
                <a:hlinkClick r:id="rId6"/>
              </a:rPr>
              <a:t>Man working on laptop at the office</a:t>
            </a:r>
            <a:endParaRPr u="sng"/>
          </a:p>
          <a:p>
            <a:pPr marL="241300" lvl="0" indent="-203200" algn="l" rtl="0">
              <a:spcBef>
                <a:spcPts val="0"/>
              </a:spcBef>
              <a:spcAft>
                <a:spcPts val="0"/>
              </a:spcAft>
              <a:buSzPts val="1200"/>
              <a:buChar char="●"/>
            </a:pPr>
            <a:r>
              <a:rPr lang="en" u="sng">
                <a:solidFill>
                  <a:schemeClr val="hlink"/>
                </a:solidFill>
                <a:hlinkClick r:id="rId7"/>
              </a:rPr>
              <a:t>Young person during intership</a:t>
            </a:r>
            <a:endParaRPr u="sng"/>
          </a:p>
          <a:p>
            <a:pPr marL="241300" lvl="0" indent="-203200" algn="l" rtl="0">
              <a:spcBef>
                <a:spcPts val="0"/>
              </a:spcBef>
              <a:spcAft>
                <a:spcPts val="0"/>
              </a:spcAft>
              <a:buSzPts val="1200"/>
              <a:buChar char="●"/>
            </a:pPr>
            <a:r>
              <a:rPr lang="en" u="sng">
                <a:solidFill>
                  <a:schemeClr val="hlink"/>
                </a:solidFill>
                <a:hlinkClick r:id="rId8"/>
              </a:rPr>
              <a:t>Young person during intership</a:t>
            </a:r>
            <a:endParaRPr u="sng"/>
          </a:p>
        </p:txBody>
      </p:sp>
      <p:sp>
        <p:nvSpPr>
          <p:cNvPr id="1051" name="Google Shape;1051;p68"/>
          <p:cNvSpPr txBox="1">
            <a:spLocks noGrp="1"/>
          </p:cNvSpPr>
          <p:nvPr>
            <p:ph type="title"/>
          </p:nvPr>
        </p:nvSpPr>
        <p:spPr>
          <a:xfrm>
            <a:off x="720000" y="539500"/>
            <a:ext cx="580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pic>
        <p:nvPicPr>
          <p:cNvPr id="1052" name="Google Shape;1052;p68"/>
          <p:cNvPicPr preferRelativeResize="0"/>
          <p:nvPr/>
        </p:nvPicPr>
        <p:blipFill rotWithShape="1">
          <a:blip r:embed="rId9">
            <a:alphaModFix/>
          </a:blip>
          <a:srcRect l="17251" t="19649" r="17251" b="19649"/>
          <a:stretch/>
        </p:blipFill>
        <p:spPr>
          <a:xfrm>
            <a:off x="6980174" y="3222087"/>
            <a:ext cx="1325300" cy="1277299"/>
          </a:xfrm>
          <a:prstGeom prst="rect">
            <a:avLst/>
          </a:prstGeom>
          <a:noFill/>
          <a:ln>
            <a:noFill/>
          </a:ln>
        </p:spPr>
      </p:pic>
      <p:pic>
        <p:nvPicPr>
          <p:cNvPr id="1053" name="Google Shape;1053;p68"/>
          <p:cNvPicPr preferRelativeResize="0"/>
          <p:nvPr/>
        </p:nvPicPr>
        <p:blipFill rotWithShape="1">
          <a:blip r:embed="rId10">
            <a:alphaModFix/>
          </a:blip>
          <a:srcRect l="27928" t="30462" r="26865" b="32205"/>
          <a:stretch/>
        </p:blipFill>
        <p:spPr>
          <a:xfrm>
            <a:off x="6610625" y="2170875"/>
            <a:ext cx="1117901" cy="959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91"/>
        <p:cNvGrpSpPr/>
        <p:nvPr/>
      </p:nvGrpSpPr>
      <p:grpSpPr>
        <a:xfrm>
          <a:off x="0" y="0"/>
          <a:ext cx="0" cy="0"/>
          <a:chOff x="0" y="0"/>
          <a:chExt cx="0" cy="0"/>
        </a:xfrm>
      </p:grpSpPr>
      <p:sp>
        <p:nvSpPr>
          <p:cNvPr id="1092" name="Google Shape;1092;p72"/>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093" name="Google Shape;1093;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094" name="Google Shape;1094;p72"/>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095" name="Google Shape;1095;p72">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096" name="Google Shape;1096;p72">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097" name="Google Shape;1097;p72">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098" name="Google Shape;1098;p72">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099" name="Google Shape;1099;p72"/>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100" name="Google Shape;1100;p72"/>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101" name="Google Shape;1101;p72"/>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102" name="Google Shape;1102;p72"/>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103" name="Google Shape;1103;p72">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07"/>
        <p:cNvGrpSpPr/>
        <p:nvPr/>
      </p:nvGrpSpPr>
      <p:grpSpPr>
        <a:xfrm>
          <a:off x="0" y="0"/>
          <a:ext cx="0" cy="0"/>
          <a:chOff x="0" y="0"/>
          <a:chExt cx="0" cy="0"/>
        </a:xfrm>
      </p:grpSpPr>
      <p:grpSp>
        <p:nvGrpSpPr>
          <p:cNvPr id="1108" name="Google Shape;1108;p73"/>
          <p:cNvGrpSpPr/>
          <p:nvPr/>
        </p:nvGrpSpPr>
        <p:grpSpPr>
          <a:xfrm>
            <a:off x="5048544" y="3019584"/>
            <a:ext cx="442841" cy="514271"/>
            <a:chOff x="4727025" y="1332775"/>
            <a:chExt cx="59900" cy="69625"/>
          </a:xfrm>
        </p:grpSpPr>
        <p:sp>
          <p:nvSpPr>
            <p:cNvPr id="1109" name="Google Shape;1109;p7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73"/>
          <p:cNvGrpSpPr/>
          <p:nvPr/>
        </p:nvGrpSpPr>
        <p:grpSpPr>
          <a:xfrm>
            <a:off x="5723860" y="2267072"/>
            <a:ext cx="500909" cy="500899"/>
            <a:chOff x="4820425" y="1329900"/>
            <a:chExt cx="70175" cy="70350"/>
          </a:xfrm>
        </p:grpSpPr>
        <p:sp>
          <p:nvSpPr>
            <p:cNvPr id="1112" name="Google Shape;1112;p7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73"/>
          <p:cNvGrpSpPr/>
          <p:nvPr/>
        </p:nvGrpSpPr>
        <p:grpSpPr>
          <a:xfrm>
            <a:off x="6376484" y="2278862"/>
            <a:ext cx="538135" cy="493119"/>
            <a:chOff x="4903200" y="1331525"/>
            <a:chExt cx="73575" cy="67425"/>
          </a:xfrm>
        </p:grpSpPr>
        <p:sp>
          <p:nvSpPr>
            <p:cNvPr id="1117" name="Google Shape;1117;p7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18" name="Google Shape;1118;p7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73"/>
          <p:cNvGrpSpPr/>
          <p:nvPr/>
        </p:nvGrpSpPr>
        <p:grpSpPr>
          <a:xfrm>
            <a:off x="5636435" y="3020840"/>
            <a:ext cx="544563" cy="511895"/>
            <a:chOff x="4815575" y="1416800"/>
            <a:chExt cx="73750" cy="71400"/>
          </a:xfrm>
        </p:grpSpPr>
        <p:sp>
          <p:nvSpPr>
            <p:cNvPr id="1120" name="Google Shape;1120;p7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73"/>
          <p:cNvGrpSpPr/>
          <p:nvPr/>
        </p:nvGrpSpPr>
        <p:grpSpPr>
          <a:xfrm>
            <a:off x="6333060" y="3020546"/>
            <a:ext cx="602914" cy="512477"/>
            <a:chOff x="4902475" y="1418875"/>
            <a:chExt cx="74500" cy="63775"/>
          </a:xfrm>
        </p:grpSpPr>
        <p:sp>
          <p:nvSpPr>
            <p:cNvPr id="1124" name="Google Shape;1124;p7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73"/>
          <p:cNvGrpSpPr/>
          <p:nvPr/>
        </p:nvGrpSpPr>
        <p:grpSpPr>
          <a:xfrm>
            <a:off x="5748932" y="3759785"/>
            <a:ext cx="515391" cy="525699"/>
            <a:chOff x="4818100" y="1507675"/>
            <a:chExt cx="71225" cy="71625"/>
          </a:xfrm>
        </p:grpSpPr>
        <p:sp>
          <p:nvSpPr>
            <p:cNvPr id="1127" name="Google Shape;1127;p7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73"/>
          <p:cNvGrpSpPr/>
          <p:nvPr/>
        </p:nvGrpSpPr>
        <p:grpSpPr>
          <a:xfrm>
            <a:off x="5087034" y="3781317"/>
            <a:ext cx="522956" cy="489869"/>
            <a:chOff x="4721450" y="1509475"/>
            <a:chExt cx="79350" cy="74325"/>
          </a:xfrm>
        </p:grpSpPr>
        <p:sp>
          <p:nvSpPr>
            <p:cNvPr id="1132" name="Google Shape;1132;p7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73"/>
          <p:cNvGrpSpPr/>
          <p:nvPr/>
        </p:nvGrpSpPr>
        <p:grpSpPr>
          <a:xfrm>
            <a:off x="6410277" y="3761069"/>
            <a:ext cx="525704" cy="535436"/>
            <a:chOff x="4906800" y="1507500"/>
            <a:chExt cx="70350" cy="71075"/>
          </a:xfrm>
        </p:grpSpPr>
        <p:sp>
          <p:nvSpPr>
            <p:cNvPr id="1137" name="Google Shape;1137;p7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 name="Google Shape;1142;p73"/>
          <p:cNvGrpSpPr/>
          <p:nvPr/>
        </p:nvGrpSpPr>
        <p:grpSpPr>
          <a:xfrm>
            <a:off x="4443099" y="2267050"/>
            <a:ext cx="508054" cy="508095"/>
            <a:chOff x="3736598" y="2170606"/>
            <a:chExt cx="404889" cy="404889"/>
          </a:xfrm>
        </p:grpSpPr>
        <p:sp>
          <p:nvSpPr>
            <p:cNvPr id="1143" name="Google Shape;1143;p7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 name="Google Shape;1147;p73"/>
          <p:cNvGrpSpPr/>
          <p:nvPr/>
        </p:nvGrpSpPr>
        <p:grpSpPr>
          <a:xfrm>
            <a:off x="3731139" y="2267145"/>
            <a:ext cx="575790" cy="507904"/>
            <a:chOff x="3161917" y="2170682"/>
            <a:chExt cx="458870" cy="404737"/>
          </a:xfrm>
        </p:grpSpPr>
        <p:sp>
          <p:nvSpPr>
            <p:cNvPr id="1148" name="Google Shape;1148;p7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49" name="Google Shape;1149;p7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73"/>
          <p:cNvGrpSpPr/>
          <p:nvPr/>
        </p:nvGrpSpPr>
        <p:grpSpPr>
          <a:xfrm>
            <a:off x="3758669" y="3027517"/>
            <a:ext cx="520730" cy="498567"/>
            <a:chOff x="3179914" y="2889488"/>
            <a:chExt cx="422876" cy="404911"/>
          </a:xfrm>
        </p:grpSpPr>
        <p:sp>
          <p:nvSpPr>
            <p:cNvPr id="1152" name="Google Shape;1152;p7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73"/>
          <p:cNvGrpSpPr/>
          <p:nvPr/>
        </p:nvGrpSpPr>
        <p:grpSpPr>
          <a:xfrm>
            <a:off x="4387349" y="3027477"/>
            <a:ext cx="516145" cy="498648"/>
            <a:chOff x="3729467" y="2889422"/>
            <a:chExt cx="419153" cy="404977"/>
          </a:xfrm>
        </p:grpSpPr>
        <p:sp>
          <p:nvSpPr>
            <p:cNvPr id="1159" name="Google Shape;1159;p7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6" name="Google Shape;1166;p73"/>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3"/>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3"/>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3"/>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0" name="Google Shape;1170;p73"/>
          <p:cNvGrpSpPr/>
          <p:nvPr/>
        </p:nvGrpSpPr>
        <p:grpSpPr>
          <a:xfrm>
            <a:off x="7107677" y="2474362"/>
            <a:ext cx="166473" cy="141497"/>
            <a:chOff x="4660325" y="1866850"/>
            <a:chExt cx="68350" cy="58100"/>
          </a:xfrm>
        </p:grpSpPr>
        <p:sp>
          <p:nvSpPr>
            <p:cNvPr id="1171" name="Google Shape;1171;p7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73"/>
          <p:cNvGrpSpPr/>
          <p:nvPr/>
        </p:nvGrpSpPr>
        <p:grpSpPr>
          <a:xfrm>
            <a:off x="7417022" y="2500086"/>
            <a:ext cx="162515" cy="90049"/>
            <a:chOff x="4791775" y="1877500"/>
            <a:chExt cx="66725" cy="36975"/>
          </a:xfrm>
        </p:grpSpPr>
        <p:sp>
          <p:nvSpPr>
            <p:cNvPr id="1174" name="Google Shape;1174;p7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73"/>
          <p:cNvGrpSpPr/>
          <p:nvPr/>
        </p:nvGrpSpPr>
        <p:grpSpPr>
          <a:xfrm>
            <a:off x="7738734" y="2500086"/>
            <a:ext cx="144979" cy="90049"/>
            <a:chOff x="4923925" y="1877500"/>
            <a:chExt cx="59525" cy="36975"/>
          </a:xfrm>
        </p:grpSpPr>
        <p:sp>
          <p:nvSpPr>
            <p:cNvPr id="1177" name="Google Shape;1177;p7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73"/>
          <p:cNvGrpSpPr/>
          <p:nvPr/>
        </p:nvGrpSpPr>
        <p:grpSpPr>
          <a:xfrm>
            <a:off x="8033226" y="2482277"/>
            <a:ext cx="141447" cy="125667"/>
            <a:chOff x="5058450" y="1870100"/>
            <a:chExt cx="58075" cy="51600"/>
          </a:xfrm>
        </p:grpSpPr>
        <p:sp>
          <p:nvSpPr>
            <p:cNvPr id="1180" name="Google Shape;1180;p7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73"/>
          <p:cNvGrpSpPr/>
          <p:nvPr/>
        </p:nvGrpSpPr>
        <p:grpSpPr>
          <a:xfrm>
            <a:off x="7447741" y="2904685"/>
            <a:ext cx="101077" cy="107645"/>
            <a:chOff x="4811425" y="2065025"/>
            <a:chExt cx="41500" cy="44200"/>
          </a:xfrm>
        </p:grpSpPr>
        <p:sp>
          <p:nvSpPr>
            <p:cNvPr id="1183" name="Google Shape;1183;p7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73"/>
          <p:cNvGrpSpPr/>
          <p:nvPr/>
        </p:nvGrpSpPr>
        <p:grpSpPr>
          <a:xfrm>
            <a:off x="7740178" y="2904898"/>
            <a:ext cx="120867" cy="107218"/>
            <a:chOff x="4929875" y="2065025"/>
            <a:chExt cx="49625" cy="44025"/>
          </a:xfrm>
        </p:grpSpPr>
        <p:sp>
          <p:nvSpPr>
            <p:cNvPr id="1186" name="Google Shape;1186;p7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73"/>
          <p:cNvGrpSpPr/>
          <p:nvPr/>
        </p:nvGrpSpPr>
        <p:grpSpPr>
          <a:xfrm>
            <a:off x="8068847" y="2907912"/>
            <a:ext cx="70206" cy="101191"/>
            <a:chOff x="5083925" y="2066350"/>
            <a:chExt cx="28825" cy="41550"/>
          </a:xfrm>
        </p:grpSpPr>
        <p:sp>
          <p:nvSpPr>
            <p:cNvPr id="1189" name="Google Shape;1189;p7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73"/>
          <p:cNvGrpSpPr/>
          <p:nvPr/>
        </p:nvGrpSpPr>
        <p:grpSpPr>
          <a:xfrm>
            <a:off x="7100401" y="2923559"/>
            <a:ext cx="181026" cy="69896"/>
            <a:chOff x="4659775" y="2072775"/>
            <a:chExt cx="74325" cy="28700"/>
          </a:xfrm>
        </p:grpSpPr>
        <p:sp>
          <p:nvSpPr>
            <p:cNvPr id="1192" name="Google Shape;1192;p7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 name="Google Shape;1195;p73"/>
          <p:cNvGrpSpPr/>
          <p:nvPr/>
        </p:nvGrpSpPr>
        <p:grpSpPr>
          <a:xfrm>
            <a:off x="8020257" y="2714124"/>
            <a:ext cx="167387" cy="89197"/>
            <a:chOff x="4662475" y="1976500"/>
            <a:chExt cx="68725" cy="36625"/>
          </a:xfrm>
        </p:grpSpPr>
        <p:sp>
          <p:nvSpPr>
            <p:cNvPr id="1196" name="Google Shape;1196;p7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73"/>
          <p:cNvGrpSpPr/>
          <p:nvPr/>
        </p:nvGrpSpPr>
        <p:grpSpPr>
          <a:xfrm>
            <a:off x="7717162" y="2717564"/>
            <a:ext cx="166899" cy="82317"/>
            <a:chOff x="4920150" y="1977875"/>
            <a:chExt cx="68525" cy="33800"/>
          </a:xfrm>
        </p:grpSpPr>
        <p:sp>
          <p:nvSpPr>
            <p:cNvPr id="1200" name="Google Shape;1200;p7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73"/>
          <p:cNvGrpSpPr/>
          <p:nvPr/>
        </p:nvGrpSpPr>
        <p:grpSpPr>
          <a:xfrm>
            <a:off x="7128319" y="3121482"/>
            <a:ext cx="125190" cy="127858"/>
            <a:chOff x="4676550" y="2160575"/>
            <a:chExt cx="51400" cy="52500"/>
          </a:xfrm>
        </p:grpSpPr>
        <p:sp>
          <p:nvSpPr>
            <p:cNvPr id="1204" name="Google Shape;1204;p7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73"/>
          <p:cNvGrpSpPr/>
          <p:nvPr/>
        </p:nvGrpSpPr>
        <p:grpSpPr>
          <a:xfrm>
            <a:off x="7425577" y="3128514"/>
            <a:ext cx="145405" cy="113794"/>
            <a:chOff x="4768325" y="2163475"/>
            <a:chExt cx="59700" cy="46725"/>
          </a:xfrm>
        </p:grpSpPr>
        <p:sp>
          <p:nvSpPr>
            <p:cNvPr id="1208" name="Google Shape;1208;p7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73"/>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3"/>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3"/>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3"/>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3"/>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3"/>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6" name="Google Shape;1216;p73"/>
          <p:cNvGrpSpPr/>
          <p:nvPr/>
        </p:nvGrpSpPr>
        <p:grpSpPr>
          <a:xfrm>
            <a:off x="7441895" y="3383608"/>
            <a:ext cx="112768" cy="106853"/>
            <a:chOff x="4768575" y="2253950"/>
            <a:chExt cx="46300" cy="43875"/>
          </a:xfrm>
        </p:grpSpPr>
        <p:sp>
          <p:nvSpPr>
            <p:cNvPr id="1217" name="Google Shape;1217;p7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73"/>
          <p:cNvGrpSpPr/>
          <p:nvPr/>
        </p:nvGrpSpPr>
        <p:grpSpPr>
          <a:xfrm>
            <a:off x="7741518" y="3872634"/>
            <a:ext cx="118187" cy="146246"/>
            <a:chOff x="4960900" y="2433225"/>
            <a:chExt cx="48525" cy="60050"/>
          </a:xfrm>
        </p:grpSpPr>
        <p:sp>
          <p:nvSpPr>
            <p:cNvPr id="1220" name="Google Shape;1220;p7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73"/>
          <p:cNvGrpSpPr/>
          <p:nvPr/>
        </p:nvGrpSpPr>
        <p:grpSpPr>
          <a:xfrm>
            <a:off x="7430083" y="4136695"/>
            <a:ext cx="136394" cy="143810"/>
            <a:chOff x="4854075" y="2527625"/>
            <a:chExt cx="56000" cy="59050"/>
          </a:xfrm>
        </p:grpSpPr>
        <p:sp>
          <p:nvSpPr>
            <p:cNvPr id="1223" name="Google Shape;1223;p7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5" name="Google Shape;1225;p73"/>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3"/>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3"/>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73"/>
          <p:cNvGrpSpPr/>
          <p:nvPr/>
        </p:nvGrpSpPr>
        <p:grpSpPr>
          <a:xfrm>
            <a:off x="8054294" y="3600439"/>
            <a:ext cx="99312" cy="160797"/>
            <a:chOff x="5059700" y="2334775"/>
            <a:chExt cx="40775" cy="66025"/>
          </a:xfrm>
        </p:grpSpPr>
        <p:sp>
          <p:nvSpPr>
            <p:cNvPr id="1229" name="Google Shape;1229;p7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73"/>
          <p:cNvGrpSpPr/>
          <p:nvPr/>
        </p:nvGrpSpPr>
        <p:grpSpPr>
          <a:xfrm>
            <a:off x="8011458" y="3865571"/>
            <a:ext cx="184984" cy="160371"/>
            <a:chOff x="5037700" y="2430325"/>
            <a:chExt cx="75950" cy="65850"/>
          </a:xfrm>
        </p:grpSpPr>
        <p:sp>
          <p:nvSpPr>
            <p:cNvPr id="1239" name="Google Shape;1239;p7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73"/>
          <p:cNvGrpSpPr/>
          <p:nvPr/>
        </p:nvGrpSpPr>
        <p:grpSpPr>
          <a:xfrm>
            <a:off x="7430964" y="3632023"/>
            <a:ext cx="173014" cy="97629"/>
            <a:chOff x="4756975" y="2341800"/>
            <a:chExt cx="91975" cy="51925"/>
          </a:xfrm>
        </p:grpSpPr>
        <p:sp>
          <p:nvSpPr>
            <p:cNvPr id="1242" name="Google Shape;1242;p7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 name="Google Shape;1262;p73"/>
          <p:cNvGrpSpPr/>
          <p:nvPr/>
        </p:nvGrpSpPr>
        <p:grpSpPr>
          <a:xfrm>
            <a:off x="7697901" y="4120720"/>
            <a:ext cx="212497" cy="175761"/>
            <a:chOff x="4943575" y="2516350"/>
            <a:chExt cx="98675" cy="81700"/>
          </a:xfrm>
        </p:grpSpPr>
        <p:sp>
          <p:nvSpPr>
            <p:cNvPr id="1263" name="Google Shape;1263;p7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73"/>
          <p:cNvGrpSpPr/>
          <p:nvPr/>
        </p:nvGrpSpPr>
        <p:grpSpPr>
          <a:xfrm>
            <a:off x="1955962" y="3346963"/>
            <a:ext cx="965351" cy="134611"/>
            <a:chOff x="4411970" y="2962952"/>
            <a:chExt cx="706544" cy="104212"/>
          </a:xfrm>
        </p:grpSpPr>
        <p:sp>
          <p:nvSpPr>
            <p:cNvPr id="1342" name="Google Shape;1342;p7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73"/>
          <p:cNvGrpSpPr/>
          <p:nvPr/>
        </p:nvGrpSpPr>
        <p:grpSpPr>
          <a:xfrm>
            <a:off x="1955962" y="2935877"/>
            <a:ext cx="960158" cy="289172"/>
            <a:chOff x="4411970" y="2726085"/>
            <a:chExt cx="643107" cy="193659"/>
          </a:xfrm>
        </p:grpSpPr>
        <p:sp>
          <p:nvSpPr>
            <p:cNvPr id="1347" name="Google Shape;1347;p7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73"/>
          <p:cNvGrpSpPr/>
          <p:nvPr/>
        </p:nvGrpSpPr>
        <p:grpSpPr>
          <a:xfrm>
            <a:off x="958854" y="3201987"/>
            <a:ext cx="833173" cy="259209"/>
            <a:chOff x="4411970" y="4340222"/>
            <a:chExt cx="779467" cy="242683"/>
          </a:xfrm>
        </p:grpSpPr>
        <p:sp>
          <p:nvSpPr>
            <p:cNvPr id="1351" name="Google Shape;1351;p7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 name="Google Shape;1354;p73"/>
          <p:cNvGrpSpPr/>
          <p:nvPr/>
        </p:nvGrpSpPr>
        <p:grpSpPr>
          <a:xfrm>
            <a:off x="1955962" y="2597733"/>
            <a:ext cx="965160" cy="216230"/>
            <a:chOff x="4411970" y="2468674"/>
            <a:chExt cx="747317" cy="167425"/>
          </a:xfrm>
        </p:grpSpPr>
        <p:sp>
          <p:nvSpPr>
            <p:cNvPr id="1355" name="Google Shape;1355;p7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7" name="Google Shape;1357;p73"/>
          <p:cNvGrpSpPr/>
          <p:nvPr/>
        </p:nvGrpSpPr>
        <p:grpSpPr>
          <a:xfrm>
            <a:off x="954709" y="2502450"/>
            <a:ext cx="810451" cy="319148"/>
            <a:chOff x="4411970" y="3686602"/>
            <a:chExt cx="797845" cy="314215"/>
          </a:xfrm>
        </p:grpSpPr>
        <p:sp>
          <p:nvSpPr>
            <p:cNvPr id="1358" name="Google Shape;1358;p7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73"/>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4" name="Google Shape;1364;p73"/>
          <p:cNvGrpSpPr/>
          <p:nvPr/>
        </p:nvGrpSpPr>
        <p:grpSpPr>
          <a:xfrm>
            <a:off x="954806" y="2256974"/>
            <a:ext cx="1970333" cy="208784"/>
            <a:chOff x="6336019" y="3733725"/>
            <a:chExt cx="2566206" cy="351310"/>
          </a:xfrm>
        </p:grpSpPr>
        <p:sp>
          <p:nvSpPr>
            <p:cNvPr id="1365" name="Google Shape;1365;p7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73"/>
          <p:cNvGrpSpPr/>
          <p:nvPr/>
        </p:nvGrpSpPr>
        <p:grpSpPr>
          <a:xfrm>
            <a:off x="1955962" y="3864529"/>
            <a:ext cx="946551" cy="153200"/>
            <a:chOff x="4404545" y="3301592"/>
            <a:chExt cx="782403" cy="129272"/>
          </a:xfrm>
        </p:grpSpPr>
        <p:sp>
          <p:nvSpPr>
            <p:cNvPr id="1370" name="Google Shape;1370;p7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73"/>
          <p:cNvGrpSpPr/>
          <p:nvPr/>
        </p:nvGrpSpPr>
        <p:grpSpPr>
          <a:xfrm>
            <a:off x="1955962" y="3603488"/>
            <a:ext cx="962257" cy="139127"/>
            <a:chOff x="4411970" y="3131459"/>
            <a:chExt cx="710520" cy="117397"/>
          </a:xfrm>
        </p:grpSpPr>
        <p:sp>
          <p:nvSpPr>
            <p:cNvPr id="1373" name="Google Shape;1373;p7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5" name="Google Shape;1375;p73"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73"/>
          <p:cNvGrpSpPr/>
          <p:nvPr/>
        </p:nvGrpSpPr>
        <p:grpSpPr>
          <a:xfrm>
            <a:off x="956107" y="3538282"/>
            <a:ext cx="823838" cy="458988"/>
            <a:chOff x="4411970" y="1801825"/>
            <a:chExt cx="734586" cy="409262"/>
          </a:xfrm>
        </p:grpSpPr>
        <p:sp>
          <p:nvSpPr>
            <p:cNvPr id="1377" name="Google Shape;1377;p7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73"/>
          <p:cNvGrpSpPr/>
          <p:nvPr/>
        </p:nvGrpSpPr>
        <p:grpSpPr>
          <a:xfrm>
            <a:off x="956107" y="4086708"/>
            <a:ext cx="856348" cy="212039"/>
            <a:chOff x="4411970" y="2233974"/>
            <a:chExt cx="763574" cy="189068"/>
          </a:xfrm>
        </p:grpSpPr>
        <p:sp>
          <p:nvSpPr>
            <p:cNvPr id="1380" name="Google Shape;1380;p7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73"/>
          <p:cNvGrpSpPr/>
          <p:nvPr/>
        </p:nvGrpSpPr>
        <p:grpSpPr>
          <a:xfrm>
            <a:off x="3066303" y="2262044"/>
            <a:ext cx="511602" cy="511602"/>
            <a:chOff x="5681300" y="2527788"/>
            <a:chExt cx="805800" cy="805800"/>
          </a:xfrm>
        </p:grpSpPr>
        <p:sp>
          <p:nvSpPr>
            <p:cNvPr id="1383" name="Google Shape;1383;p7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73"/>
          <p:cNvGrpSpPr/>
          <p:nvPr/>
        </p:nvGrpSpPr>
        <p:grpSpPr>
          <a:xfrm>
            <a:off x="3063497" y="3028627"/>
            <a:ext cx="513021" cy="512935"/>
            <a:chOff x="4049800" y="640400"/>
            <a:chExt cx="858900" cy="858900"/>
          </a:xfrm>
        </p:grpSpPr>
        <p:sp>
          <p:nvSpPr>
            <p:cNvPr id="1386" name="Google Shape;1386;p7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 name="Google Shape;1388;p73"/>
          <p:cNvGrpSpPr/>
          <p:nvPr/>
        </p:nvGrpSpPr>
        <p:grpSpPr>
          <a:xfrm>
            <a:off x="2980696" y="3680519"/>
            <a:ext cx="686489" cy="686585"/>
            <a:chOff x="5080188" y="927900"/>
            <a:chExt cx="961200" cy="961200"/>
          </a:xfrm>
        </p:grpSpPr>
        <p:sp>
          <p:nvSpPr>
            <p:cNvPr id="1389" name="Google Shape;1389;p7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7" name="Google Shape;1397;p73"/>
          <p:cNvGrpSpPr/>
          <p:nvPr/>
        </p:nvGrpSpPr>
        <p:grpSpPr>
          <a:xfrm>
            <a:off x="3763848" y="3773248"/>
            <a:ext cx="510373" cy="510937"/>
            <a:chOff x="7508249" y="1522825"/>
            <a:chExt cx="1326332" cy="1322987"/>
          </a:xfrm>
        </p:grpSpPr>
        <p:sp>
          <p:nvSpPr>
            <p:cNvPr id="1398" name="Google Shape;1398;p7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73"/>
          <p:cNvGrpSpPr/>
          <p:nvPr/>
        </p:nvGrpSpPr>
        <p:grpSpPr>
          <a:xfrm>
            <a:off x="4455441" y="3774653"/>
            <a:ext cx="492652" cy="503348"/>
            <a:chOff x="6039282" y="1042577"/>
            <a:chExt cx="734315" cy="731929"/>
          </a:xfrm>
        </p:grpSpPr>
        <p:sp>
          <p:nvSpPr>
            <p:cNvPr id="1409" name="Google Shape;1409;p7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73"/>
          <p:cNvGrpSpPr/>
          <p:nvPr/>
        </p:nvGrpSpPr>
        <p:grpSpPr>
          <a:xfrm>
            <a:off x="5095855" y="2270694"/>
            <a:ext cx="483304" cy="504902"/>
            <a:chOff x="1825800" y="1651625"/>
            <a:chExt cx="568125" cy="591775"/>
          </a:xfrm>
        </p:grpSpPr>
        <p:sp>
          <p:nvSpPr>
            <p:cNvPr id="1431" name="Google Shape;1431;p7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7" name="Google Shape;1437;p73"/>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3"/>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3"/>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3"/>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3"/>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442" name="Google Shape;1442;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grpSp>
        <p:nvGrpSpPr>
          <p:cNvPr id="1447" name="Google Shape;1447;p74"/>
          <p:cNvGrpSpPr/>
          <p:nvPr/>
        </p:nvGrpSpPr>
        <p:grpSpPr>
          <a:xfrm>
            <a:off x="722059" y="955168"/>
            <a:ext cx="2492868" cy="1379876"/>
            <a:chOff x="2654821" y="2311071"/>
            <a:chExt cx="2279715" cy="1262120"/>
          </a:xfrm>
        </p:grpSpPr>
        <p:grpSp>
          <p:nvGrpSpPr>
            <p:cNvPr id="1448" name="Google Shape;1448;p74"/>
            <p:cNvGrpSpPr/>
            <p:nvPr/>
          </p:nvGrpSpPr>
          <p:grpSpPr>
            <a:xfrm>
              <a:off x="4034269" y="2840745"/>
              <a:ext cx="40212" cy="36437"/>
              <a:chOff x="4293400" y="2574725"/>
              <a:chExt cx="84425" cy="80100"/>
            </a:xfrm>
          </p:grpSpPr>
          <p:sp>
            <p:nvSpPr>
              <p:cNvPr id="1449" name="Google Shape;1449;p7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450" name="Google Shape;1450;p7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74"/>
            <p:cNvGrpSpPr/>
            <p:nvPr/>
          </p:nvGrpSpPr>
          <p:grpSpPr>
            <a:xfrm>
              <a:off x="3894606" y="2334874"/>
              <a:ext cx="913198" cy="518984"/>
              <a:chOff x="4000175" y="1462675"/>
              <a:chExt cx="1917275" cy="1140875"/>
            </a:xfrm>
          </p:grpSpPr>
          <p:sp>
            <p:nvSpPr>
              <p:cNvPr id="1452" name="Google Shape;1452;p7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453" name="Google Shape;1453;p74"/>
              <p:cNvGrpSpPr/>
              <p:nvPr/>
            </p:nvGrpSpPr>
            <p:grpSpPr>
              <a:xfrm>
                <a:off x="4000175" y="1462675"/>
                <a:ext cx="1917275" cy="1140875"/>
                <a:chOff x="4000175" y="1462675"/>
                <a:chExt cx="1917275" cy="1140875"/>
              </a:xfrm>
            </p:grpSpPr>
            <p:sp>
              <p:nvSpPr>
                <p:cNvPr id="1454" name="Google Shape;1454;p7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455" name="Google Shape;1455;p7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59" name="Google Shape;1459;p7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0" name="Google Shape;1460;p74"/>
            <p:cNvGrpSpPr/>
            <p:nvPr/>
          </p:nvGrpSpPr>
          <p:grpSpPr>
            <a:xfrm>
              <a:off x="3875768" y="2846704"/>
              <a:ext cx="44796" cy="47366"/>
              <a:chOff x="3960625" y="2587825"/>
              <a:chExt cx="94050" cy="104125"/>
            </a:xfrm>
          </p:grpSpPr>
          <p:sp>
            <p:nvSpPr>
              <p:cNvPr id="1461" name="Google Shape;1461;p7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462" name="Google Shape;1462;p7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74"/>
            <p:cNvGrpSpPr/>
            <p:nvPr/>
          </p:nvGrpSpPr>
          <p:grpSpPr>
            <a:xfrm>
              <a:off x="3782759" y="2807162"/>
              <a:ext cx="82686" cy="85487"/>
              <a:chOff x="3765350" y="2500900"/>
              <a:chExt cx="173600" cy="187925"/>
            </a:xfrm>
          </p:grpSpPr>
          <p:sp>
            <p:nvSpPr>
              <p:cNvPr id="1464" name="Google Shape;1464;p7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465" name="Google Shape;1465;p7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 name="Google Shape;1470;p74"/>
            <p:cNvGrpSpPr/>
            <p:nvPr/>
          </p:nvGrpSpPr>
          <p:grpSpPr>
            <a:xfrm>
              <a:off x="3775674" y="2798496"/>
              <a:ext cx="40545" cy="23564"/>
              <a:chOff x="3750475" y="2481850"/>
              <a:chExt cx="85125" cy="51800"/>
            </a:xfrm>
          </p:grpSpPr>
          <p:sp>
            <p:nvSpPr>
              <p:cNvPr id="1471" name="Google Shape;1471;p7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473" name="Google Shape;1473;p74"/>
            <p:cNvGrpSpPr/>
            <p:nvPr/>
          </p:nvGrpSpPr>
          <p:grpSpPr>
            <a:xfrm>
              <a:off x="3716946" y="2776024"/>
              <a:ext cx="81971" cy="76912"/>
              <a:chOff x="3627175" y="2432450"/>
              <a:chExt cx="172100" cy="169075"/>
            </a:xfrm>
          </p:grpSpPr>
          <p:sp>
            <p:nvSpPr>
              <p:cNvPr id="1474" name="Google Shape;1474;p7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476" name="Google Shape;1476;p7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477" name="Google Shape;1477;p74"/>
            <p:cNvGrpSpPr/>
            <p:nvPr/>
          </p:nvGrpSpPr>
          <p:grpSpPr>
            <a:xfrm>
              <a:off x="3685682" y="2845624"/>
              <a:ext cx="29311" cy="45055"/>
              <a:chOff x="3561536" y="2585450"/>
              <a:chExt cx="61539" cy="99045"/>
            </a:xfrm>
          </p:grpSpPr>
          <p:sp>
            <p:nvSpPr>
              <p:cNvPr id="1478" name="Google Shape;1478;p7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480" name="Google Shape;1480;p74"/>
            <p:cNvGrpSpPr/>
            <p:nvPr/>
          </p:nvGrpSpPr>
          <p:grpSpPr>
            <a:xfrm>
              <a:off x="3849905" y="2572252"/>
              <a:ext cx="74339" cy="119559"/>
              <a:chOff x="3906325" y="1984500"/>
              <a:chExt cx="156075" cy="262825"/>
            </a:xfrm>
          </p:grpSpPr>
          <p:sp>
            <p:nvSpPr>
              <p:cNvPr id="1481" name="Google Shape;1481;p7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482" name="Google Shape;1482;p7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74"/>
            <p:cNvGrpSpPr/>
            <p:nvPr/>
          </p:nvGrpSpPr>
          <p:grpSpPr>
            <a:xfrm>
              <a:off x="2654821" y="2414345"/>
              <a:ext cx="667570" cy="558731"/>
              <a:chOff x="1397225" y="1637375"/>
              <a:chExt cx="1401575" cy="1228250"/>
            </a:xfrm>
          </p:grpSpPr>
          <p:sp>
            <p:nvSpPr>
              <p:cNvPr id="1484" name="Google Shape;1484;p7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485" name="Google Shape;1485;p74"/>
              <p:cNvGrpSpPr/>
              <p:nvPr/>
            </p:nvGrpSpPr>
            <p:grpSpPr>
              <a:xfrm>
                <a:off x="1397225" y="1637375"/>
                <a:ext cx="1398775" cy="1228250"/>
                <a:chOff x="1397225" y="1637375"/>
                <a:chExt cx="1398775" cy="1228250"/>
              </a:xfrm>
            </p:grpSpPr>
            <p:sp>
              <p:nvSpPr>
                <p:cNvPr id="1486" name="Google Shape;1486;p7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8" name="Google Shape;1488;p74"/>
            <p:cNvGrpSpPr/>
            <p:nvPr/>
          </p:nvGrpSpPr>
          <p:grpSpPr>
            <a:xfrm>
              <a:off x="3230417" y="3103734"/>
              <a:ext cx="282982" cy="280332"/>
              <a:chOff x="2605700" y="3152850"/>
              <a:chExt cx="594125" cy="616250"/>
            </a:xfrm>
          </p:grpSpPr>
          <p:sp>
            <p:nvSpPr>
              <p:cNvPr id="1489" name="Google Shape;1489;p7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490" name="Google Shape;1490;p7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491" name="Google Shape;1491;p74"/>
            <p:cNvGrpSpPr/>
            <p:nvPr/>
          </p:nvGrpSpPr>
          <p:grpSpPr>
            <a:xfrm>
              <a:off x="3265985" y="3226989"/>
              <a:ext cx="87151" cy="346202"/>
              <a:chOff x="2680375" y="3423800"/>
              <a:chExt cx="182975" cy="761050"/>
            </a:xfrm>
          </p:grpSpPr>
          <p:sp>
            <p:nvSpPr>
              <p:cNvPr id="1492" name="Google Shape;1492;p7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493" name="Google Shape;1493;p7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4" name="Google Shape;1494;p74"/>
            <p:cNvGrpSpPr/>
            <p:nvPr/>
          </p:nvGrpSpPr>
          <p:grpSpPr>
            <a:xfrm>
              <a:off x="3855466" y="3289811"/>
              <a:ext cx="112514" cy="94210"/>
              <a:chOff x="3918000" y="3561900"/>
              <a:chExt cx="236225" cy="207100"/>
            </a:xfrm>
          </p:grpSpPr>
          <p:sp>
            <p:nvSpPr>
              <p:cNvPr id="1495" name="Google Shape;1495;p7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496" name="Google Shape;1496;p7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7" name="Google Shape;1497;p7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500" name="Google Shape;1500;p74"/>
            <p:cNvGrpSpPr/>
            <p:nvPr/>
          </p:nvGrpSpPr>
          <p:grpSpPr>
            <a:xfrm>
              <a:off x="2905224" y="2311071"/>
              <a:ext cx="596721" cy="528992"/>
              <a:chOff x="1922950" y="1410350"/>
              <a:chExt cx="1252825" cy="1162875"/>
            </a:xfrm>
          </p:grpSpPr>
          <p:sp>
            <p:nvSpPr>
              <p:cNvPr id="1501" name="Google Shape;1501;p7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517" name="Google Shape;1517;p7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37" name="Google Shape;1537;p7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38" name="Google Shape;1538;p7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9" name="Google Shape;1539;p74"/>
            <p:cNvGrpSpPr/>
            <p:nvPr/>
          </p:nvGrpSpPr>
          <p:grpSpPr>
            <a:xfrm>
              <a:off x="3280929" y="3294542"/>
              <a:ext cx="109894" cy="272224"/>
              <a:chOff x="2711750" y="3572300"/>
              <a:chExt cx="230725" cy="598425"/>
            </a:xfrm>
          </p:grpSpPr>
          <p:sp>
            <p:nvSpPr>
              <p:cNvPr id="1540" name="Google Shape;1540;p7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2" name="Google Shape;1542;p7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3" name="Google Shape;1543;p74"/>
            <p:cNvGrpSpPr/>
            <p:nvPr/>
          </p:nvGrpSpPr>
          <p:grpSpPr>
            <a:xfrm>
              <a:off x="3790439" y="2408636"/>
              <a:ext cx="73017" cy="75684"/>
              <a:chOff x="3781475" y="1624825"/>
              <a:chExt cx="153300" cy="166375"/>
            </a:xfrm>
          </p:grpSpPr>
          <p:sp>
            <p:nvSpPr>
              <p:cNvPr id="1544" name="Google Shape;1544;p7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8" name="Google Shape;1548;p7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5" name="Google Shape;1555;p74"/>
            <p:cNvGrpSpPr/>
            <p:nvPr/>
          </p:nvGrpSpPr>
          <p:grpSpPr>
            <a:xfrm>
              <a:off x="4403342" y="3107749"/>
              <a:ext cx="316680" cy="101374"/>
              <a:chOff x="5068275" y="3161675"/>
              <a:chExt cx="664875" cy="222850"/>
            </a:xfrm>
          </p:grpSpPr>
          <p:sp>
            <p:nvSpPr>
              <p:cNvPr id="1556" name="Google Shape;1556;p7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0" name="Google Shape;1560;p7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74"/>
            <p:cNvGrpSpPr/>
            <p:nvPr/>
          </p:nvGrpSpPr>
          <p:grpSpPr>
            <a:xfrm>
              <a:off x="3697513" y="2707266"/>
              <a:ext cx="59549" cy="79733"/>
              <a:chOff x="3586375" y="2281300"/>
              <a:chExt cx="125025" cy="175275"/>
            </a:xfrm>
          </p:grpSpPr>
          <p:sp>
            <p:nvSpPr>
              <p:cNvPr id="1590" name="Google Shape;1590;p7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7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3" name="Google Shape;1593;p74"/>
            <p:cNvGrpSpPr/>
            <p:nvPr/>
          </p:nvGrpSpPr>
          <p:grpSpPr>
            <a:xfrm>
              <a:off x="4513224" y="3221724"/>
              <a:ext cx="274563" cy="280321"/>
              <a:chOff x="5298975" y="3412225"/>
              <a:chExt cx="576450" cy="616225"/>
            </a:xfrm>
          </p:grpSpPr>
          <p:sp>
            <p:nvSpPr>
              <p:cNvPr id="1594" name="Google Shape;1594;p7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95" name="Google Shape;1595;p7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6" name="Google Shape;1596;p74"/>
            <p:cNvGrpSpPr/>
            <p:nvPr/>
          </p:nvGrpSpPr>
          <p:grpSpPr>
            <a:xfrm>
              <a:off x="4824403" y="3421846"/>
              <a:ext cx="110132" cy="130647"/>
              <a:chOff x="5952300" y="3852150"/>
              <a:chExt cx="231225" cy="287200"/>
            </a:xfrm>
          </p:grpSpPr>
          <p:sp>
            <p:nvSpPr>
              <p:cNvPr id="1597" name="Google Shape;1597;p7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9" name="Google Shape;1599;p7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7" name="Google Shape;1607;p74"/>
            <p:cNvGrpSpPr/>
            <p:nvPr/>
          </p:nvGrpSpPr>
          <p:grpSpPr>
            <a:xfrm>
              <a:off x="4295710" y="3079670"/>
              <a:ext cx="14968" cy="27135"/>
              <a:chOff x="4842300" y="3099950"/>
              <a:chExt cx="31425" cy="59650"/>
            </a:xfrm>
          </p:grpSpPr>
          <p:sp>
            <p:nvSpPr>
              <p:cNvPr id="1608" name="Google Shape;1608;p7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2" name="Google Shape;1612;p7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0" name="Google Shape;1620;p74"/>
            <p:cNvGrpSpPr/>
            <p:nvPr/>
          </p:nvGrpSpPr>
          <p:grpSpPr>
            <a:xfrm>
              <a:off x="3831056" y="2816010"/>
              <a:ext cx="37378" cy="27612"/>
              <a:chOff x="3866750" y="2520350"/>
              <a:chExt cx="78475" cy="60700"/>
            </a:xfrm>
          </p:grpSpPr>
          <p:sp>
            <p:nvSpPr>
              <p:cNvPr id="1621" name="Google Shape;1621;p7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5" name="Google Shape;1625;p7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42" name="Google Shape;1642;p7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54" name="Google Shape;1654;p7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7" name="Google Shape;1667;p74"/>
            <p:cNvGrpSpPr/>
            <p:nvPr/>
          </p:nvGrpSpPr>
          <p:grpSpPr>
            <a:xfrm>
              <a:off x="3632736" y="3051591"/>
              <a:ext cx="63288" cy="45217"/>
              <a:chOff x="3450375" y="3038225"/>
              <a:chExt cx="132875" cy="99400"/>
            </a:xfrm>
          </p:grpSpPr>
          <p:sp>
            <p:nvSpPr>
              <p:cNvPr id="1668" name="Google Shape;1668;p7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0" name="Google Shape;1670;p7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79" name="Google Shape;1679;p7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9" name="Google Shape;1689;p7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95" name="Google Shape;1695;p7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 name="Google Shape;1705;p74"/>
          <p:cNvGrpSpPr/>
          <p:nvPr/>
        </p:nvGrpSpPr>
        <p:grpSpPr>
          <a:xfrm>
            <a:off x="719116" y="2850945"/>
            <a:ext cx="2622876" cy="1333540"/>
            <a:chOff x="238125" y="1038125"/>
            <a:chExt cx="7146800" cy="3633625"/>
          </a:xfrm>
        </p:grpSpPr>
        <p:sp>
          <p:nvSpPr>
            <p:cNvPr id="1706" name="Google Shape;1706;p7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8" name="Google Shape;3278;p74"/>
          <p:cNvGrpSpPr/>
          <p:nvPr/>
        </p:nvGrpSpPr>
        <p:grpSpPr>
          <a:xfrm>
            <a:off x="5834044" y="993055"/>
            <a:ext cx="2590840" cy="1380235"/>
            <a:chOff x="233350" y="949250"/>
            <a:chExt cx="7137300" cy="3802300"/>
          </a:xfrm>
        </p:grpSpPr>
        <p:sp>
          <p:nvSpPr>
            <p:cNvPr id="3279" name="Google Shape;3279;p7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0" name="Google Shape;3330;p74"/>
          <p:cNvGrpSpPr/>
          <p:nvPr/>
        </p:nvGrpSpPr>
        <p:grpSpPr>
          <a:xfrm>
            <a:off x="7648473" y="3037828"/>
            <a:ext cx="104231" cy="320340"/>
            <a:chOff x="7564426" y="3224343"/>
            <a:chExt cx="119985" cy="368801"/>
          </a:xfrm>
        </p:grpSpPr>
        <p:sp>
          <p:nvSpPr>
            <p:cNvPr id="3331" name="Google Shape;3331;p7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3" name="Google Shape;3333;p74"/>
          <p:cNvGrpSpPr/>
          <p:nvPr/>
        </p:nvGrpSpPr>
        <p:grpSpPr>
          <a:xfrm>
            <a:off x="7347962" y="3031929"/>
            <a:ext cx="189489" cy="332132"/>
            <a:chOff x="8370831" y="3202002"/>
            <a:chExt cx="218129" cy="382376"/>
          </a:xfrm>
        </p:grpSpPr>
        <p:sp>
          <p:nvSpPr>
            <p:cNvPr id="3334" name="Google Shape;3334;p7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6" name="Google Shape;3336;p74"/>
          <p:cNvGrpSpPr/>
          <p:nvPr/>
        </p:nvGrpSpPr>
        <p:grpSpPr>
          <a:xfrm>
            <a:off x="8071351" y="3443061"/>
            <a:ext cx="309429" cy="267000"/>
            <a:chOff x="6742064" y="3750480"/>
            <a:chExt cx="399315" cy="344560"/>
          </a:xfrm>
        </p:grpSpPr>
        <p:sp>
          <p:nvSpPr>
            <p:cNvPr id="3337" name="Google Shape;3337;p7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9" name="Google Shape;3339;p74"/>
          <p:cNvGrpSpPr/>
          <p:nvPr/>
        </p:nvGrpSpPr>
        <p:grpSpPr>
          <a:xfrm>
            <a:off x="7610370" y="3794109"/>
            <a:ext cx="180437" cy="281608"/>
            <a:chOff x="7248525" y="3739696"/>
            <a:chExt cx="230531" cy="359790"/>
          </a:xfrm>
        </p:grpSpPr>
        <p:sp>
          <p:nvSpPr>
            <p:cNvPr id="3340" name="Google Shape;3340;p7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2" name="Google Shape;3342;p74"/>
          <p:cNvGrpSpPr/>
          <p:nvPr/>
        </p:nvGrpSpPr>
        <p:grpSpPr>
          <a:xfrm>
            <a:off x="7856289" y="3437333"/>
            <a:ext cx="162896" cy="278710"/>
            <a:chOff x="7601242" y="3729267"/>
            <a:chExt cx="222566" cy="380803"/>
          </a:xfrm>
        </p:grpSpPr>
        <p:sp>
          <p:nvSpPr>
            <p:cNvPr id="3343" name="Google Shape;3343;p7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5" name="Google Shape;3345;p74"/>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6" name="Google Shape;3346;p74"/>
          <p:cNvGrpSpPr/>
          <p:nvPr/>
        </p:nvGrpSpPr>
        <p:grpSpPr>
          <a:xfrm>
            <a:off x="7345935" y="3438473"/>
            <a:ext cx="193543" cy="275990"/>
            <a:chOff x="8304647" y="3738687"/>
            <a:chExt cx="225076" cy="320956"/>
          </a:xfrm>
        </p:grpSpPr>
        <p:sp>
          <p:nvSpPr>
            <p:cNvPr id="3347" name="Google Shape;3347;p7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0" name="Google Shape;3350;p74"/>
          <p:cNvGrpSpPr/>
          <p:nvPr/>
        </p:nvGrpSpPr>
        <p:grpSpPr>
          <a:xfrm>
            <a:off x="7618427" y="3438473"/>
            <a:ext cx="178492" cy="275990"/>
            <a:chOff x="8615101" y="3738687"/>
            <a:chExt cx="207573" cy="320956"/>
          </a:xfrm>
        </p:grpSpPr>
        <p:sp>
          <p:nvSpPr>
            <p:cNvPr id="3351" name="Google Shape;3351;p7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4" name="Google Shape;3354;p74"/>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5" name="Google Shape;3355;p74"/>
          <p:cNvGrpSpPr/>
          <p:nvPr/>
        </p:nvGrpSpPr>
        <p:grpSpPr>
          <a:xfrm>
            <a:off x="6013132" y="3559961"/>
            <a:ext cx="557671" cy="511283"/>
            <a:chOff x="6015419" y="3716859"/>
            <a:chExt cx="557671" cy="511283"/>
          </a:xfrm>
        </p:grpSpPr>
        <p:sp>
          <p:nvSpPr>
            <p:cNvPr id="3356" name="Google Shape;3356;p7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7" name="Google Shape;3357;p74"/>
            <p:cNvGrpSpPr/>
            <p:nvPr/>
          </p:nvGrpSpPr>
          <p:grpSpPr>
            <a:xfrm>
              <a:off x="6036094" y="3716980"/>
              <a:ext cx="529860" cy="510468"/>
              <a:chOff x="6036094" y="3716980"/>
              <a:chExt cx="529860" cy="510468"/>
            </a:xfrm>
          </p:grpSpPr>
          <p:sp>
            <p:nvSpPr>
              <p:cNvPr id="3358" name="Google Shape;3358;p7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8" name="Google Shape;3368;p74"/>
          <p:cNvGrpSpPr/>
          <p:nvPr/>
        </p:nvGrpSpPr>
        <p:grpSpPr>
          <a:xfrm>
            <a:off x="6642017" y="2916730"/>
            <a:ext cx="576302" cy="511871"/>
            <a:chOff x="6644304" y="3073628"/>
            <a:chExt cx="576302" cy="511871"/>
          </a:xfrm>
        </p:grpSpPr>
        <p:sp>
          <p:nvSpPr>
            <p:cNvPr id="3369" name="Google Shape;3369;p7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0" name="Google Shape;3370;p74"/>
            <p:cNvGrpSpPr/>
            <p:nvPr/>
          </p:nvGrpSpPr>
          <p:grpSpPr>
            <a:xfrm>
              <a:off x="6712169" y="3085440"/>
              <a:ext cx="481622" cy="494913"/>
              <a:chOff x="6712169" y="3085440"/>
              <a:chExt cx="481622" cy="494913"/>
            </a:xfrm>
          </p:grpSpPr>
          <p:sp>
            <p:nvSpPr>
              <p:cNvPr id="3371" name="Google Shape;3371;p7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6" name="Google Shape;3376;p7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9" name="Google Shape;3379;p74"/>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0" name="Google Shape;3380;p74"/>
          <p:cNvGrpSpPr/>
          <p:nvPr/>
        </p:nvGrpSpPr>
        <p:grpSpPr>
          <a:xfrm>
            <a:off x="6649868" y="3559725"/>
            <a:ext cx="560631" cy="511352"/>
            <a:chOff x="6652154" y="3716623"/>
            <a:chExt cx="560631" cy="511352"/>
          </a:xfrm>
        </p:grpSpPr>
        <p:sp>
          <p:nvSpPr>
            <p:cNvPr id="3381" name="Google Shape;3381;p7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2" name="Google Shape;3382;p74"/>
            <p:cNvGrpSpPr/>
            <p:nvPr/>
          </p:nvGrpSpPr>
          <p:grpSpPr>
            <a:xfrm>
              <a:off x="6669657" y="3716715"/>
              <a:ext cx="466779" cy="464290"/>
              <a:chOff x="6669657" y="3716715"/>
              <a:chExt cx="466779" cy="464290"/>
            </a:xfrm>
          </p:grpSpPr>
          <p:sp>
            <p:nvSpPr>
              <p:cNvPr id="3383" name="Google Shape;3383;p7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96" name="Google Shape;3396;p74"/>
          <p:cNvGrpSpPr/>
          <p:nvPr/>
        </p:nvGrpSpPr>
        <p:grpSpPr>
          <a:xfrm>
            <a:off x="7843959" y="3841134"/>
            <a:ext cx="187557" cy="187557"/>
            <a:chOff x="8565775" y="671075"/>
            <a:chExt cx="441000" cy="441000"/>
          </a:xfrm>
        </p:grpSpPr>
        <p:sp>
          <p:nvSpPr>
            <p:cNvPr id="3397" name="Google Shape;3397;p7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9" name="Google Shape;3399;p74"/>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4"/>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1" name="Google Shape;3401;p74"/>
          <p:cNvGrpSpPr/>
          <p:nvPr/>
        </p:nvGrpSpPr>
        <p:grpSpPr>
          <a:xfrm>
            <a:off x="5997814" y="2919352"/>
            <a:ext cx="587871" cy="512373"/>
            <a:chOff x="6000100" y="3076250"/>
            <a:chExt cx="587871" cy="512373"/>
          </a:xfrm>
        </p:grpSpPr>
        <p:sp>
          <p:nvSpPr>
            <p:cNvPr id="3402" name="Google Shape;3402;p7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3" name="Google Shape;3403;p74"/>
            <p:cNvGrpSpPr/>
            <p:nvPr/>
          </p:nvGrpSpPr>
          <p:grpSpPr>
            <a:xfrm>
              <a:off x="6031360" y="3076713"/>
              <a:ext cx="539107" cy="480965"/>
              <a:chOff x="6031360" y="3076713"/>
              <a:chExt cx="539107" cy="480965"/>
            </a:xfrm>
          </p:grpSpPr>
          <p:sp>
            <p:nvSpPr>
              <p:cNvPr id="3404" name="Google Shape;3404;p7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1" name="Google Shape;3411;p74"/>
          <p:cNvGrpSpPr/>
          <p:nvPr/>
        </p:nvGrpSpPr>
        <p:grpSpPr>
          <a:xfrm>
            <a:off x="3369305" y="938716"/>
            <a:ext cx="2310381" cy="1488888"/>
            <a:chOff x="229225" y="549050"/>
            <a:chExt cx="7161750" cy="4615275"/>
          </a:xfrm>
        </p:grpSpPr>
        <p:sp>
          <p:nvSpPr>
            <p:cNvPr id="3412" name="Google Shape;3412;p74"/>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4"/>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4"/>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4"/>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4"/>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4"/>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4"/>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4"/>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4"/>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4"/>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4"/>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4"/>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4"/>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4"/>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4"/>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4"/>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4"/>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4"/>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4"/>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4"/>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4"/>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4"/>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4"/>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4"/>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4"/>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4"/>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4"/>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4"/>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4"/>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4"/>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4"/>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4"/>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4"/>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4"/>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4"/>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4"/>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4"/>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4"/>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4"/>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4"/>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4"/>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4"/>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4"/>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4"/>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4"/>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4"/>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4"/>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4"/>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4"/>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4"/>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4"/>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4"/>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4"/>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4"/>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4"/>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4"/>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4"/>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4"/>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4"/>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4"/>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4"/>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4"/>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4"/>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4"/>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4"/>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4"/>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4"/>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4"/>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4"/>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4"/>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4"/>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4"/>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4"/>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4"/>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4"/>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4"/>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4"/>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4"/>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4"/>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4"/>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4"/>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4"/>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4"/>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4"/>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4"/>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4"/>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4"/>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4"/>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4"/>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4"/>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4"/>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4"/>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4"/>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4"/>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4"/>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4"/>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4"/>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4"/>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4"/>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4"/>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4"/>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4"/>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4"/>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4"/>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4"/>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4"/>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4"/>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4"/>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4"/>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4"/>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4"/>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4"/>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4"/>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4"/>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4"/>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4"/>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4"/>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9" name="Google Shape;3529;p74"/>
          <p:cNvGrpSpPr/>
          <p:nvPr/>
        </p:nvGrpSpPr>
        <p:grpSpPr>
          <a:xfrm>
            <a:off x="3514723" y="2830563"/>
            <a:ext cx="2310282" cy="1374222"/>
            <a:chOff x="238125" y="732525"/>
            <a:chExt cx="7130500" cy="4241425"/>
          </a:xfrm>
        </p:grpSpPr>
        <p:sp>
          <p:nvSpPr>
            <p:cNvPr id="3530" name="Google Shape;3530;p74"/>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4"/>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4"/>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4"/>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4"/>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4"/>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4"/>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4"/>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4"/>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4"/>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4"/>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4"/>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4"/>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4"/>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4"/>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4"/>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4"/>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4"/>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4"/>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4"/>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4"/>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4"/>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4"/>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4"/>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4"/>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4"/>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4"/>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4"/>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4"/>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4"/>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4"/>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4"/>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4"/>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4"/>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4"/>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4"/>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4"/>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4"/>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4"/>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4"/>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4"/>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4"/>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4"/>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4"/>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4"/>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4"/>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4"/>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4"/>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4"/>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4"/>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4"/>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4"/>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4"/>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4"/>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4"/>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4"/>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4"/>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4"/>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4"/>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4"/>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4"/>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4"/>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4"/>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4"/>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4"/>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4"/>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4"/>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4"/>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4"/>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4"/>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4"/>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4"/>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4"/>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4"/>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4"/>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4"/>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4"/>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4"/>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4"/>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4"/>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4"/>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4"/>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4"/>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4"/>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4"/>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4"/>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4"/>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4"/>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4"/>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4"/>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4"/>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4"/>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4"/>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4"/>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4"/>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4"/>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4"/>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4"/>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4"/>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4"/>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4"/>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4"/>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4"/>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4"/>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4"/>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4"/>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4"/>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4"/>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4"/>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4"/>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4"/>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4"/>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4"/>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4"/>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47"/>
        <p:cNvGrpSpPr/>
        <p:nvPr/>
      </p:nvGrpSpPr>
      <p:grpSpPr>
        <a:xfrm>
          <a:off x="0" y="0"/>
          <a:ext cx="0" cy="0"/>
          <a:chOff x="0" y="0"/>
          <a:chExt cx="0" cy="0"/>
        </a:xfrm>
      </p:grpSpPr>
      <p:grpSp>
        <p:nvGrpSpPr>
          <p:cNvPr id="3648" name="Google Shape;3648;p75"/>
          <p:cNvGrpSpPr/>
          <p:nvPr/>
        </p:nvGrpSpPr>
        <p:grpSpPr>
          <a:xfrm>
            <a:off x="725414" y="969763"/>
            <a:ext cx="2507799" cy="206239"/>
            <a:chOff x="106648" y="895722"/>
            <a:chExt cx="4481413" cy="374300"/>
          </a:xfrm>
        </p:grpSpPr>
        <p:grpSp>
          <p:nvGrpSpPr>
            <p:cNvPr id="3649" name="Google Shape;3649;p75"/>
            <p:cNvGrpSpPr/>
            <p:nvPr/>
          </p:nvGrpSpPr>
          <p:grpSpPr>
            <a:xfrm>
              <a:off x="2233276" y="895722"/>
              <a:ext cx="1082667" cy="223591"/>
              <a:chOff x="4808316" y="2800065"/>
              <a:chExt cx="1999386" cy="412910"/>
            </a:xfrm>
          </p:grpSpPr>
          <p:sp>
            <p:nvSpPr>
              <p:cNvPr id="3650" name="Google Shape;3650;p7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1" name="Google Shape;3651;p75"/>
              <p:cNvGrpSpPr/>
              <p:nvPr/>
            </p:nvGrpSpPr>
            <p:grpSpPr>
              <a:xfrm>
                <a:off x="4808316" y="2800065"/>
                <a:ext cx="92400" cy="411825"/>
                <a:chOff x="845575" y="2563700"/>
                <a:chExt cx="92400" cy="411825"/>
              </a:xfrm>
            </p:grpSpPr>
            <p:cxnSp>
              <p:nvCxnSpPr>
                <p:cNvPr id="3652" name="Google Shape;3652;p7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53" name="Google Shape;3653;p7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4" name="Google Shape;3654;p75"/>
            <p:cNvGrpSpPr/>
            <p:nvPr/>
          </p:nvGrpSpPr>
          <p:grpSpPr>
            <a:xfrm>
              <a:off x="106648" y="895722"/>
              <a:ext cx="1088401" cy="223591"/>
              <a:chOff x="881025" y="2800065"/>
              <a:chExt cx="2009975" cy="412910"/>
            </a:xfrm>
          </p:grpSpPr>
          <p:sp>
            <p:nvSpPr>
              <p:cNvPr id="3655" name="Google Shape;3655;p7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6" name="Google Shape;3656;p75"/>
              <p:cNvGrpSpPr/>
              <p:nvPr/>
            </p:nvGrpSpPr>
            <p:grpSpPr>
              <a:xfrm>
                <a:off x="881025" y="2800065"/>
                <a:ext cx="92400" cy="411825"/>
                <a:chOff x="845575" y="2563700"/>
                <a:chExt cx="92400" cy="411825"/>
              </a:xfrm>
            </p:grpSpPr>
            <p:cxnSp>
              <p:nvCxnSpPr>
                <p:cNvPr id="3657" name="Google Shape;3657;p7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58" name="Google Shape;3658;p7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9" name="Google Shape;3659;p75"/>
            <p:cNvGrpSpPr/>
            <p:nvPr/>
          </p:nvGrpSpPr>
          <p:grpSpPr>
            <a:xfrm>
              <a:off x="1172346" y="1047018"/>
              <a:ext cx="1083151" cy="223003"/>
              <a:chOff x="2849073" y="3079467"/>
              <a:chExt cx="2000279" cy="411825"/>
            </a:xfrm>
          </p:grpSpPr>
          <p:sp>
            <p:nvSpPr>
              <p:cNvPr id="3660" name="Google Shape;3660;p7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1" name="Google Shape;3661;p75"/>
              <p:cNvGrpSpPr/>
              <p:nvPr/>
            </p:nvGrpSpPr>
            <p:grpSpPr>
              <a:xfrm rot="10800000">
                <a:off x="2849073" y="3079467"/>
                <a:ext cx="92400" cy="411825"/>
                <a:chOff x="2070100" y="2563700"/>
                <a:chExt cx="92400" cy="411825"/>
              </a:xfrm>
            </p:grpSpPr>
            <p:cxnSp>
              <p:nvCxnSpPr>
                <p:cNvPr id="3662" name="Google Shape;3662;p7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63" name="Google Shape;3663;p7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4" name="Google Shape;3664;p75"/>
            <p:cNvGrpSpPr/>
            <p:nvPr/>
          </p:nvGrpSpPr>
          <p:grpSpPr>
            <a:xfrm>
              <a:off x="3290132" y="1047018"/>
              <a:ext cx="1297929" cy="223003"/>
              <a:chOff x="6760035" y="3079467"/>
              <a:chExt cx="2396914" cy="411825"/>
            </a:xfrm>
          </p:grpSpPr>
          <p:sp>
            <p:nvSpPr>
              <p:cNvPr id="3665" name="Google Shape;3665;p7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6" name="Google Shape;3666;p75"/>
              <p:cNvGrpSpPr/>
              <p:nvPr/>
            </p:nvGrpSpPr>
            <p:grpSpPr>
              <a:xfrm rot="10800000">
                <a:off x="6760035" y="3079467"/>
                <a:ext cx="92400" cy="411825"/>
                <a:chOff x="2070100" y="2563700"/>
                <a:chExt cx="92400" cy="411825"/>
              </a:xfrm>
            </p:grpSpPr>
            <p:cxnSp>
              <p:nvCxnSpPr>
                <p:cNvPr id="3667" name="Google Shape;3667;p7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68" name="Google Shape;3668;p7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69" name="Google Shape;3669;p75"/>
          <p:cNvGrpSpPr/>
          <p:nvPr/>
        </p:nvGrpSpPr>
        <p:grpSpPr>
          <a:xfrm>
            <a:off x="2143176" y="3369134"/>
            <a:ext cx="1086701" cy="799429"/>
            <a:chOff x="2183288" y="3555572"/>
            <a:chExt cx="1136241" cy="835873"/>
          </a:xfrm>
        </p:grpSpPr>
        <p:sp>
          <p:nvSpPr>
            <p:cNvPr id="3670" name="Google Shape;3670;p7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1" name="Google Shape;3671;p75"/>
            <p:cNvGrpSpPr/>
            <p:nvPr/>
          </p:nvGrpSpPr>
          <p:grpSpPr>
            <a:xfrm>
              <a:off x="2205895" y="3637269"/>
              <a:ext cx="1089848" cy="724993"/>
              <a:chOff x="2205895" y="3637269"/>
              <a:chExt cx="1089848" cy="724993"/>
            </a:xfrm>
          </p:grpSpPr>
          <p:sp>
            <p:nvSpPr>
              <p:cNvPr id="3672" name="Google Shape;3672;p7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8" name="Google Shape;3678;p7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79" name="Google Shape;3679;p7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680" name="Google Shape;3680;p75"/>
            <p:cNvGrpSpPr/>
            <p:nvPr/>
          </p:nvGrpSpPr>
          <p:grpSpPr>
            <a:xfrm>
              <a:off x="3173850" y="3779426"/>
              <a:ext cx="145679" cy="70048"/>
              <a:chOff x="3173850" y="3779426"/>
              <a:chExt cx="145679" cy="70048"/>
            </a:xfrm>
          </p:grpSpPr>
          <p:cxnSp>
            <p:nvCxnSpPr>
              <p:cNvPr id="3681" name="Google Shape;3681;p7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682" name="Google Shape;3682;p7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75"/>
            <p:cNvGrpSpPr/>
            <p:nvPr/>
          </p:nvGrpSpPr>
          <p:grpSpPr>
            <a:xfrm>
              <a:off x="2183288" y="4139483"/>
              <a:ext cx="145133" cy="70048"/>
              <a:chOff x="2183288" y="4139483"/>
              <a:chExt cx="145133" cy="70048"/>
            </a:xfrm>
          </p:grpSpPr>
          <p:cxnSp>
            <p:nvCxnSpPr>
              <p:cNvPr id="3684" name="Google Shape;3684;p7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685" name="Google Shape;3685;p7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6" name="Google Shape;3686;p7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87" name="Google Shape;3687;p7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688" name="Google Shape;3688;p75"/>
            <p:cNvGrpSpPr/>
            <p:nvPr/>
          </p:nvGrpSpPr>
          <p:grpSpPr>
            <a:xfrm>
              <a:off x="2943836" y="4268886"/>
              <a:ext cx="60717" cy="122559"/>
              <a:chOff x="2943836" y="4268886"/>
              <a:chExt cx="60717" cy="122559"/>
            </a:xfrm>
          </p:grpSpPr>
          <p:sp>
            <p:nvSpPr>
              <p:cNvPr id="3689" name="Google Shape;3689;p7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90" name="Google Shape;3690;p7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691" name="Google Shape;3691;p75"/>
          <p:cNvGrpSpPr/>
          <p:nvPr/>
        </p:nvGrpSpPr>
        <p:grpSpPr>
          <a:xfrm>
            <a:off x="3406121" y="1290134"/>
            <a:ext cx="1675870" cy="758251"/>
            <a:chOff x="3530532" y="1496185"/>
            <a:chExt cx="1562000" cy="706730"/>
          </a:xfrm>
        </p:grpSpPr>
        <p:cxnSp>
          <p:nvCxnSpPr>
            <p:cNvPr id="3692" name="Google Shape;3692;p7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693" name="Google Shape;3693;p75"/>
            <p:cNvGrpSpPr/>
            <p:nvPr/>
          </p:nvGrpSpPr>
          <p:grpSpPr>
            <a:xfrm>
              <a:off x="3530532" y="1496185"/>
              <a:ext cx="323430" cy="463587"/>
              <a:chOff x="3530532" y="1496185"/>
              <a:chExt cx="323430" cy="463587"/>
            </a:xfrm>
          </p:grpSpPr>
          <p:grpSp>
            <p:nvGrpSpPr>
              <p:cNvPr id="3694" name="Google Shape;3694;p75"/>
              <p:cNvGrpSpPr/>
              <p:nvPr/>
            </p:nvGrpSpPr>
            <p:grpSpPr>
              <a:xfrm>
                <a:off x="3567462" y="1496185"/>
                <a:ext cx="286500" cy="361376"/>
                <a:chOff x="3567462" y="1496185"/>
                <a:chExt cx="286500" cy="361376"/>
              </a:xfrm>
            </p:grpSpPr>
            <p:cxnSp>
              <p:nvCxnSpPr>
                <p:cNvPr id="3695" name="Google Shape;3695;p7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696" name="Google Shape;3696;p7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7" name="Google Shape;3697;p7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75"/>
            <p:cNvGrpSpPr/>
            <p:nvPr/>
          </p:nvGrpSpPr>
          <p:grpSpPr>
            <a:xfrm>
              <a:off x="3891569" y="1779209"/>
              <a:ext cx="323945" cy="423706"/>
              <a:chOff x="3891569" y="1779209"/>
              <a:chExt cx="323945" cy="423706"/>
            </a:xfrm>
          </p:grpSpPr>
          <p:grpSp>
            <p:nvGrpSpPr>
              <p:cNvPr id="3699" name="Google Shape;3699;p75"/>
              <p:cNvGrpSpPr/>
              <p:nvPr/>
            </p:nvGrpSpPr>
            <p:grpSpPr>
              <a:xfrm>
                <a:off x="3929014" y="1881638"/>
                <a:ext cx="286500" cy="321278"/>
                <a:chOff x="3929014" y="1881638"/>
                <a:chExt cx="286500" cy="321278"/>
              </a:xfrm>
            </p:grpSpPr>
            <p:cxnSp>
              <p:nvCxnSpPr>
                <p:cNvPr id="3700" name="Google Shape;3700;p7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701" name="Google Shape;3701;p7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2" name="Google Shape;3702;p7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3" name="Google Shape;3703;p75"/>
            <p:cNvGrpSpPr/>
            <p:nvPr/>
          </p:nvGrpSpPr>
          <p:grpSpPr>
            <a:xfrm>
              <a:off x="4252606" y="1496185"/>
              <a:ext cx="324721" cy="463587"/>
              <a:chOff x="4252606" y="1496185"/>
              <a:chExt cx="324721" cy="463587"/>
            </a:xfrm>
          </p:grpSpPr>
          <p:grpSp>
            <p:nvGrpSpPr>
              <p:cNvPr id="3704" name="Google Shape;3704;p75"/>
              <p:cNvGrpSpPr/>
              <p:nvPr/>
            </p:nvGrpSpPr>
            <p:grpSpPr>
              <a:xfrm>
                <a:off x="4290828" y="1496185"/>
                <a:ext cx="286500" cy="361376"/>
                <a:chOff x="4290828" y="1496185"/>
                <a:chExt cx="286500" cy="361376"/>
              </a:xfrm>
            </p:grpSpPr>
            <p:cxnSp>
              <p:nvCxnSpPr>
                <p:cNvPr id="3705" name="Google Shape;3705;p7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706" name="Google Shape;3706;p7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7" name="Google Shape;3707;p7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8" name="Google Shape;3708;p75"/>
            <p:cNvGrpSpPr/>
            <p:nvPr/>
          </p:nvGrpSpPr>
          <p:grpSpPr>
            <a:xfrm>
              <a:off x="4613643" y="1763716"/>
              <a:ext cx="325308" cy="439200"/>
              <a:chOff x="4613643" y="1763716"/>
              <a:chExt cx="325308" cy="439200"/>
            </a:xfrm>
          </p:grpSpPr>
          <p:grpSp>
            <p:nvGrpSpPr>
              <p:cNvPr id="3709" name="Google Shape;3709;p75"/>
              <p:cNvGrpSpPr/>
              <p:nvPr/>
            </p:nvGrpSpPr>
            <p:grpSpPr>
              <a:xfrm>
                <a:off x="4652451" y="1879538"/>
                <a:ext cx="286500" cy="323378"/>
                <a:chOff x="4652451" y="1879538"/>
                <a:chExt cx="286500" cy="323378"/>
              </a:xfrm>
            </p:grpSpPr>
            <p:cxnSp>
              <p:nvCxnSpPr>
                <p:cNvPr id="3710" name="Google Shape;3710;p7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711" name="Google Shape;3711;p7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2" name="Google Shape;3712;p7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75"/>
          <p:cNvGrpSpPr/>
          <p:nvPr/>
        </p:nvGrpSpPr>
        <p:grpSpPr>
          <a:xfrm>
            <a:off x="3417981" y="2143759"/>
            <a:ext cx="1652173" cy="391517"/>
            <a:chOff x="3512551" y="2358270"/>
            <a:chExt cx="1597383" cy="378533"/>
          </a:xfrm>
        </p:grpSpPr>
        <p:cxnSp>
          <p:nvCxnSpPr>
            <p:cNvPr id="3714" name="Google Shape;3714;p75"/>
            <p:cNvCxnSpPr>
              <a:stCxn id="3715" idx="6"/>
              <a:endCxn id="371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717" name="Google Shape;3717;p75"/>
            <p:cNvGrpSpPr/>
            <p:nvPr/>
          </p:nvGrpSpPr>
          <p:grpSpPr>
            <a:xfrm>
              <a:off x="3512551" y="2358270"/>
              <a:ext cx="225647" cy="307714"/>
              <a:chOff x="2182679" y="2004714"/>
              <a:chExt cx="792300" cy="1080458"/>
            </a:xfrm>
          </p:grpSpPr>
          <p:cxnSp>
            <p:nvCxnSpPr>
              <p:cNvPr id="3718" name="Google Shape;3718;p75"/>
              <p:cNvCxnSpPr>
                <a:stCxn id="371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715" name="Google Shape;3715;p7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75"/>
            <p:cNvGrpSpPr/>
            <p:nvPr/>
          </p:nvGrpSpPr>
          <p:grpSpPr>
            <a:xfrm>
              <a:off x="3969644" y="2440153"/>
              <a:ext cx="225853" cy="296651"/>
              <a:chOff x="3775710" y="1729289"/>
              <a:chExt cx="136500" cy="179289"/>
            </a:xfrm>
          </p:grpSpPr>
          <p:cxnSp>
            <p:nvCxnSpPr>
              <p:cNvPr id="3721" name="Google Shape;3721;p7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722" name="Google Shape;3722;p7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4" name="Google Shape;3724;p75"/>
            <p:cNvGrpSpPr/>
            <p:nvPr/>
          </p:nvGrpSpPr>
          <p:grpSpPr>
            <a:xfrm>
              <a:off x="4427051" y="2358270"/>
              <a:ext cx="225647" cy="307714"/>
              <a:chOff x="5393704" y="2004714"/>
              <a:chExt cx="792300" cy="1080458"/>
            </a:xfrm>
          </p:grpSpPr>
          <p:cxnSp>
            <p:nvCxnSpPr>
              <p:cNvPr id="3725" name="Google Shape;3725;p75"/>
              <p:cNvCxnSpPr>
                <a:stCxn id="372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727" name="Google Shape;3727;p7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75"/>
            <p:cNvGrpSpPr/>
            <p:nvPr/>
          </p:nvGrpSpPr>
          <p:grpSpPr>
            <a:xfrm>
              <a:off x="4884287" y="2440252"/>
              <a:ext cx="225647" cy="296532"/>
              <a:chOff x="6999166" y="2292572"/>
              <a:chExt cx="792300" cy="1041192"/>
            </a:xfrm>
          </p:grpSpPr>
          <p:cxnSp>
            <p:nvCxnSpPr>
              <p:cNvPr id="3729" name="Google Shape;3729;p7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716" name="Google Shape;3716;p7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1" name="Google Shape;3731;p75"/>
          <p:cNvGrpSpPr/>
          <p:nvPr/>
        </p:nvGrpSpPr>
        <p:grpSpPr>
          <a:xfrm>
            <a:off x="6838789" y="979959"/>
            <a:ext cx="1581844" cy="732818"/>
            <a:chOff x="634175" y="2986275"/>
            <a:chExt cx="3147949" cy="1458344"/>
          </a:xfrm>
        </p:grpSpPr>
        <p:cxnSp>
          <p:nvCxnSpPr>
            <p:cNvPr id="3732" name="Google Shape;3732;p75"/>
            <p:cNvCxnSpPr>
              <a:stCxn id="3733" idx="4"/>
              <a:endCxn id="373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735" name="Google Shape;3735;p75"/>
            <p:cNvCxnSpPr>
              <a:stCxn id="3734" idx="0"/>
              <a:endCxn id="373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737" name="Google Shape;3737;p75"/>
            <p:cNvCxnSpPr>
              <a:stCxn id="3736" idx="4"/>
              <a:endCxn id="373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739" name="Google Shape;3739;p75"/>
            <p:cNvCxnSpPr>
              <a:stCxn id="3738" idx="0"/>
              <a:endCxn id="374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740" name="Google Shape;3740;p7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36" name="Google Shape;3736;p7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33" name="Google Shape;3733;p7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38" name="Google Shape;3738;p7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34" name="Google Shape;3734;p7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741" name="Google Shape;3741;p75"/>
          <p:cNvGrpSpPr/>
          <p:nvPr/>
        </p:nvGrpSpPr>
        <p:grpSpPr>
          <a:xfrm>
            <a:off x="3406504" y="2674269"/>
            <a:ext cx="1675128" cy="313674"/>
            <a:chOff x="998425" y="1182125"/>
            <a:chExt cx="1065400" cy="199500"/>
          </a:xfrm>
        </p:grpSpPr>
        <p:sp>
          <p:nvSpPr>
            <p:cNvPr id="3742" name="Google Shape;3742;p7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75"/>
          <p:cNvGrpSpPr/>
          <p:nvPr/>
        </p:nvGrpSpPr>
        <p:grpSpPr>
          <a:xfrm>
            <a:off x="3406503" y="3630235"/>
            <a:ext cx="1675129" cy="525345"/>
            <a:chOff x="5194708" y="3484366"/>
            <a:chExt cx="3148148" cy="987304"/>
          </a:xfrm>
        </p:grpSpPr>
        <p:grpSp>
          <p:nvGrpSpPr>
            <p:cNvPr id="3748" name="Google Shape;3748;p75"/>
            <p:cNvGrpSpPr/>
            <p:nvPr/>
          </p:nvGrpSpPr>
          <p:grpSpPr>
            <a:xfrm>
              <a:off x="7531521" y="3484366"/>
              <a:ext cx="811335" cy="987304"/>
              <a:chOff x="3379425" y="1617275"/>
              <a:chExt cx="1090650" cy="1327200"/>
            </a:xfrm>
          </p:grpSpPr>
          <p:sp>
            <p:nvSpPr>
              <p:cNvPr id="3749" name="Google Shape;3749;p7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75"/>
            <p:cNvGrpSpPr/>
            <p:nvPr/>
          </p:nvGrpSpPr>
          <p:grpSpPr>
            <a:xfrm>
              <a:off x="6752546" y="3484366"/>
              <a:ext cx="811428" cy="987304"/>
              <a:chOff x="2332275" y="1617275"/>
              <a:chExt cx="1090775" cy="1327200"/>
            </a:xfrm>
          </p:grpSpPr>
          <p:sp>
            <p:nvSpPr>
              <p:cNvPr id="3753" name="Google Shape;3753;p7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75"/>
            <p:cNvGrpSpPr/>
            <p:nvPr/>
          </p:nvGrpSpPr>
          <p:grpSpPr>
            <a:xfrm>
              <a:off x="5973664" y="3484366"/>
              <a:ext cx="811335" cy="987304"/>
              <a:chOff x="1285250" y="1617275"/>
              <a:chExt cx="1090650" cy="1327200"/>
            </a:xfrm>
          </p:grpSpPr>
          <p:sp>
            <p:nvSpPr>
              <p:cNvPr id="3757" name="Google Shape;3757;p7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0" name="Google Shape;3760;p75"/>
            <p:cNvGrpSpPr/>
            <p:nvPr/>
          </p:nvGrpSpPr>
          <p:grpSpPr>
            <a:xfrm>
              <a:off x="5194708" y="3484366"/>
              <a:ext cx="811409" cy="987304"/>
              <a:chOff x="238125" y="1617275"/>
              <a:chExt cx="1090750" cy="1327200"/>
            </a:xfrm>
          </p:grpSpPr>
          <p:sp>
            <p:nvSpPr>
              <p:cNvPr id="3761" name="Google Shape;3761;p7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4" name="Google Shape;3764;p75"/>
          <p:cNvGrpSpPr/>
          <p:nvPr/>
        </p:nvGrpSpPr>
        <p:grpSpPr>
          <a:xfrm>
            <a:off x="6840188" y="2276124"/>
            <a:ext cx="1579046" cy="522230"/>
            <a:chOff x="6853641" y="2534077"/>
            <a:chExt cx="1515545" cy="501229"/>
          </a:xfrm>
        </p:grpSpPr>
        <p:grpSp>
          <p:nvGrpSpPr>
            <p:cNvPr id="3765" name="Google Shape;3765;p75"/>
            <p:cNvGrpSpPr/>
            <p:nvPr/>
          </p:nvGrpSpPr>
          <p:grpSpPr>
            <a:xfrm>
              <a:off x="6853641" y="2618923"/>
              <a:ext cx="1515545" cy="324556"/>
              <a:chOff x="6853641" y="2618923"/>
              <a:chExt cx="1515545" cy="324556"/>
            </a:xfrm>
          </p:grpSpPr>
          <p:sp>
            <p:nvSpPr>
              <p:cNvPr id="3766" name="Google Shape;3766;p7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1" name="Google Shape;3771;p7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75"/>
          <p:cNvGrpSpPr/>
          <p:nvPr/>
        </p:nvGrpSpPr>
        <p:grpSpPr>
          <a:xfrm>
            <a:off x="3435080" y="3151165"/>
            <a:ext cx="1617976" cy="346616"/>
            <a:chOff x="1808063" y="4294338"/>
            <a:chExt cx="3370782" cy="721817"/>
          </a:xfrm>
        </p:grpSpPr>
        <p:sp>
          <p:nvSpPr>
            <p:cNvPr id="3777" name="Google Shape;3777;p7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75"/>
          <p:cNvGrpSpPr/>
          <p:nvPr/>
        </p:nvGrpSpPr>
        <p:grpSpPr>
          <a:xfrm>
            <a:off x="5261076" y="3817915"/>
            <a:ext cx="1417067" cy="350605"/>
            <a:chOff x="4234950" y="2101012"/>
            <a:chExt cx="4219974" cy="1044090"/>
          </a:xfrm>
        </p:grpSpPr>
        <p:sp>
          <p:nvSpPr>
            <p:cNvPr id="3788" name="Google Shape;3788;p7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4" name="Google Shape;3804;p75"/>
          <p:cNvGrpSpPr/>
          <p:nvPr/>
        </p:nvGrpSpPr>
        <p:grpSpPr>
          <a:xfrm>
            <a:off x="6836548" y="1808672"/>
            <a:ext cx="1586327" cy="371557"/>
            <a:chOff x="1247650" y="2075423"/>
            <a:chExt cx="6648477" cy="1557238"/>
          </a:xfrm>
        </p:grpSpPr>
        <p:sp>
          <p:nvSpPr>
            <p:cNvPr id="3805" name="Google Shape;3805;p7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75"/>
          <p:cNvGrpSpPr/>
          <p:nvPr/>
        </p:nvGrpSpPr>
        <p:grpSpPr>
          <a:xfrm>
            <a:off x="5267818" y="961862"/>
            <a:ext cx="1415601" cy="1648533"/>
            <a:chOff x="1839112" y="2209163"/>
            <a:chExt cx="1918159" cy="2233784"/>
          </a:xfrm>
        </p:grpSpPr>
        <p:sp>
          <p:nvSpPr>
            <p:cNvPr id="3812" name="Google Shape;3812;p7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15" name="Google Shape;3815;p75"/>
            <p:cNvCxnSpPr>
              <a:stCxn id="3812" idx="6"/>
              <a:endCxn id="381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816" name="Google Shape;3816;p75"/>
            <p:cNvCxnSpPr>
              <a:stCxn id="3813" idx="4"/>
              <a:endCxn id="381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818" name="Google Shape;3818;p75"/>
            <p:cNvCxnSpPr>
              <a:stCxn id="3817" idx="6"/>
              <a:endCxn id="381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819" name="Google Shape;3819;p75"/>
            <p:cNvCxnSpPr>
              <a:stCxn id="3814" idx="4"/>
              <a:endCxn id="382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817" name="Google Shape;3817;p7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22" name="Google Shape;3822;p75"/>
            <p:cNvCxnSpPr>
              <a:endCxn id="382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823" name="Google Shape;3823;p75"/>
          <p:cNvGrpSpPr/>
          <p:nvPr/>
        </p:nvGrpSpPr>
        <p:grpSpPr>
          <a:xfrm>
            <a:off x="3425084" y="979946"/>
            <a:ext cx="1637968" cy="154942"/>
            <a:chOff x="238125" y="2506075"/>
            <a:chExt cx="7115411" cy="673075"/>
          </a:xfrm>
        </p:grpSpPr>
        <p:sp>
          <p:nvSpPr>
            <p:cNvPr id="3824" name="Google Shape;3824;p7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75"/>
          <p:cNvGrpSpPr/>
          <p:nvPr/>
        </p:nvGrpSpPr>
        <p:grpSpPr>
          <a:xfrm>
            <a:off x="1965820" y="1294664"/>
            <a:ext cx="1262932" cy="785408"/>
            <a:chOff x="548861" y="389676"/>
            <a:chExt cx="3843371" cy="2390163"/>
          </a:xfrm>
        </p:grpSpPr>
        <p:cxnSp>
          <p:nvCxnSpPr>
            <p:cNvPr id="3830" name="Google Shape;3830;p7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31" name="Google Shape;3831;p7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32" name="Google Shape;3832;p7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33" name="Google Shape;3833;p7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834" name="Google Shape;3834;p7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835" name="Google Shape;3835;p7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36" name="Google Shape;3836;p7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837" name="Google Shape;3837;p7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75"/>
          <p:cNvGrpSpPr/>
          <p:nvPr/>
        </p:nvGrpSpPr>
        <p:grpSpPr>
          <a:xfrm>
            <a:off x="753952" y="2401541"/>
            <a:ext cx="1412054" cy="633562"/>
            <a:chOff x="1187400" y="2529299"/>
            <a:chExt cx="6769193" cy="2241903"/>
          </a:xfrm>
        </p:grpSpPr>
        <p:sp>
          <p:nvSpPr>
            <p:cNvPr id="3844" name="Google Shape;3844;p7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845" name="Google Shape;3845;p7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46" name="Google Shape;3846;p7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47" name="Google Shape;3847;p7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48" name="Google Shape;3848;p7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49" name="Google Shape;3849;p7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50" name="Google Shape;3850;p7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851" name="Google Shape;3851;p75"/>
            <p:cNvCxnSpPr>
              <a:stCxn id="3844" idx="2"/>
              <a:endCxn id="384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52" name="Google Shape;3852;p75"/>
            <p:cNvCxnSpPr>
              <a:stCxn id="3846" idx="0"/>
              <a:endCxn id="384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53" name="Google Shape;3853;p75"/>
            <p:cNvCxnSpPr>
              <a:stCxn id="3846" idx="2"/>
              <a:endCxn id="384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54" name="Google Shape;3854;p75"/>
            <p:cNvCxnSpPr>
              <a:stCxn id="3847" idx="0"/>
              <a:endCxn id="384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55" name="Google Shape;3855;p75"/>
            <p:cNvCxnSpPr>
              <a:stCxn id="3845" idx="2"/>
              <a:endCxn id="385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56" name="Google Shape;3856;p75"/>
            <p:cNvCxnSpPr>
              <a:stCxn id="3849" idx="0"/>
              <a:endCxn id="384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857" name="Google Shape;3857;p75"/>
          <p:cNvGrpSpPr/>
          <p:nvPr/>
        </p:nvGrpSpPr>
        <p:grpSpPr>
          <a:xfrm>
            <a:off x="6840198" y="2894250"/>
            <a:ext cx="1579035" cy="540873"/>
            <a:chOff x="6895650" y="3126697"/>
            <a:chExt cx="1436662" cy="492105"/>
          </a:xfrm>
        </p:grpSpPr>
        <p:sp>
          <p:nvSpPr>
            <p:cNvPr id="3858" name="Google Shape;3858;p7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3" name="Google Shape;3863;p75"/>
            <p:cNvGrpSpPr/>
            <p:nvPr/>
          </p:nvGrpSpPr>
          <p:grpSpPr>
            <a:xfrm>
              <a:off x="6995957" y="3335810"/>
              <a:ext cx="1230393" cy="71754"/>
              <a:chOff x="6995957" y="3287964"/>
              <a:chExt cx="1230393" cy="71754"/>
            </a:xfrm>
          </p:grpSpPr>
          <p:sp>
            <p:nvSpPr>
              <p:cNvPr id="3864" name="Google Shape;3864;p7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9" name="Google Shape;3869;p75"/>
          <p:cNvGrpSpPr/>
          <p:nvPr/>
        </p:nvGrpSpPr>
        <p:grpSpPr>
          <a:xfrm>
            <a:off x="6838780" y="3531013"/>
            <a:ext cx="1581862" cy="650625"/>
            <a:chOff x="6777990" y="3710194"/>
            <a:chExt cx="1646915" cy="677382"/>
          </a:xfrm>
        </p:grpSpPr>
        <p:grpSp>
          <p:nvGrpSpPr>
            <p:cNvPr id="3870" name="Google Shape;3870;p75"/>
            <p:cNvGrpSpPr/>
            <p:nvPr/>
          </p:nvGrpSpPr>
          <p:grpSpPr>
            <a:xfrm>
              <a:off x="6777990" y="3874492"/>
              <a:ext cx="411129" cy="513083"/>
              <a:chOff x="6777990" y="3874492"/>
              <a:chExt cx="411129" cy="513083"/>
            </a:xfrm>
          </p:grpSpPr>
          <p:cxnSp>
            <p:nvCxnSpPr>
              <p:cNvPr id="3871" name="Google Shape;3871;p7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872" name="Google Shape;3872;p7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3" name="Google Shape;3873;p75"/>
            <p:cNvGrpSpPr/>
            <p:nvPr/>
          </p:nvGrpSpPr>
          <p:grpSpPr>
            <a:xfrm>
              <a:off x="7188425" y="3710194"/>
              <a:ext cx="411123" cy="520535"/>
              <a:chOff x="7188425" y="3710194"/>
              <a:chExt cx="411123" cy="520535"/>
            </a:xfrm>
          </p:grpSpPr>
          <p:cxnSp>
            <p:nvCxnSpPr>
              <p:cNvPr id="3874" name="Google Shape;3874;p7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875" name="Google Shape;3875;p7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6" name="Google Shape;3876;p75"/>
            <p:cNvGrpSpPr/>
            <p:nvPr/>
          </p:nvGrpSpPr>
          <p:grpSpPr>
            <a:xfrm>
              <a:off x="7603341" y="3874492"/>
              <a:ext cx="411474" cy="513083"/>
              <a:chOff x="7603341" y="3874492"/>
              <a:chExt cx="411474" cy="513083"/>
            </a:xfrm>
          </p:grpSpPr>
          <p:cxnSp>
            <p:nvCxnSpPr>
              <p:cNvPr id="3877" name="Google Shape;3877;p7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878" name="Google Shape;3878;p7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75"/>
            <p:cNvGrpSpPr/>
            <p:nvPr/>
          </p:nvGrpSpPr>
          <p:grpSpPr>
            <a:xfrm>
              <a:off x="8013776" y="3722847"/>
              <a:ext cx="411129" cy="507881"/>
              <a:chOff x="8013776" y="3722847"/>
              <a:chExt cx="411129" cy="507881"/>
            </a:xfrm>
          </p:grpSpPr>
          <p:cxnSp>
            <p:nvCxnSpPr>
              <p:cNvPr id="3880" name="Google Shape;3880;p7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881" name="Google Shape;3881;p7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2" name="Google Shape;3882;p75"/>
          <p:cNvGrpSpPr/>
          <p:nvPr/>
        </p:nvGrpSpPr>
        <p:grpSpPr>
          <a:xfrm>
            <a:off x="5258295" y="2703853"/>
            <a:ext cx="1421889" cy="1020603"/>
            <a:chOff x="5190863" y="2824811"/>
            <a:chExt cx="1544860" cy="1108869"/>
          </a:xfrm>
        </p:grpSpPr>
        <p:grpSp>
          <p:nvGrpSpPr>
            <p:cNvPr id="3883" name="Google Shape;3883;p75"/>
            <p:cNvGrpSpPr/>
            <p:nvPr/>
          </p:nvGrpSpPr>
          <p:grpSpPr>
            <a:xfrm>
              <a:off x="5938695" y="3176919"/>
              <a:ext cx="685761" cy="404739"/>
              <a:chOff x="5938695" y="3176919"/>
              <a:chExt cx="685761" cy="404739"/>
            </a:xfrm>
          </p:grpSpPr>
          <p:grpSp>
            <p:nvGrpSpPr>
              <p:cNvPr id="3884" name="Google Shape;3884;p75"/>
              <p:cNvGrpSpPr/>
              <p:nvPr/>
            </p:nvGrpSpPr>
            <p:grpSpPr>
              <a:xfrm>
                <a:off x="5938695" y="3176919"/>
                <a:ext cx="685761" cy="404739"/>
                <a:chOff x="5938695" y="3176919"/>
                <a:chExt cx="685761" cy="404739"/>
              </a:xfrm>
            </p:grpSpPr>
            <p:sp>
              <p:nvSpPr>
                <p:cNvPr id="3885" name="Google Shape;3885;p7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7" name="Google Shape;3887;p7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8" name="Google Shape;3888;p75"/>
            <p:cNvGrpSpPr/>
            <p:nvPr/>
          </p:nvGrpSpPr>
          <p:grpSpPr>
            <a:xfrm>
              <a:off x="5305233" y="3176835"/>
              <a:ext cx="685971" cy="404655"/>
              <a:chOff x="5305233" y="3176835"/>
              <a:chExt cx="685971" cy="404655"/>
            </a:xfrm>
          </p:grpSpPr>
          <p:grpSp>
            <p:nvGrpSpPr>
              <p:cNvPr id="3889" name="Google Shape;3889;p75"/>
              <p:cNvGrpSpPr/>
              <p:nvPr/>
            </p:nvGrpSpPr>
            <p:grpSpPr>
              <a:xfrm>
                <a:off x="5305233" y="3176835"/>
                <a:ext cx="685971" cy="404655"/>
                <a:chOff x="5305233" y="3176835"/>
                <a:chExt cx="685971" cy="404655"/>
              </a:xfrm>
            </p:grpSpPr>
            <p:sp>
              <p:nvSpPr>
                <p:cNvPr id="3890" name="Google Shape;3890;p7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2" name="Google Shape;3892;p7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3" name="Google Shape;3893;p7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4" name="Google Shape;3894;p75"/>
            <p:cNvGrpSpPr/>
            <p:nvPr/>
          </p:nvGrpSpPr>
          <p:grpSpPr>
            <a:xfrm>
              <a:off x="5657361" y="2824811"/>
              <a:ext cx="1078361" cy="404655"/>
              <a:chOff x="5657361" y="2824811"/>
              <a:chExt cx="1078361" cy="404655"/>
            </a:xfrm>
          </p:grpSpPr>
          <p:grpSp>
            <p:nvGrpSpPr>
              <p:cNvPr id="3895" name="Google Shape;3895;p75"/>
              <p:cNvGrpSpPr/>
              <p:nvPr/>
            </p:nvGrpSpPr>
            <p:grpSpPr>
              <a:xfrm>
                <a:off x="5657361" y="2824811"/>
                <a:ext cx="1078361" cy="404655"/>
                <a:chOff x="5657361" y="2824811"/>
                <a:chExt cx="1078361" cy="404655"/>
              </a:xfrm>
            </p:grpSpPr>
            <p:grpSp>
              <p:nvGrpSpPr>
                <p:cNvPr id="3896" name="Google Shape;3896;p75"/>
                <p:cNvGrpSpPr/>
                <p:nvPr/>
              </p:nvGrpSpPr>
              <p:grpSpPr>
                <a:xfrm>
                  <a:off x="5938485" y="2824811"/>
                  <a:ext cx="797237" cy="404655"/>
                  <a:chOff x="5938485" y="2824811"/>
                  <a:chExt cx="797237" cy="404655"/>
                </a:xfrm>
              </p:grpSpPr>
              <p:sp>
                <p:nvSpPr>
                  <p:cNvPr id="3897" name="Google Shape;3897;p7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9" name="Google Shape;3899;p7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0" name="Google Shape;3900;p7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75"/>
            <p:cNvGrpSpPr/>
            <p:nvPr/>
          </p:nvGrpSpPr>
          <p:grpSpPr>
            <a:xfrm>
              <a:off x="5190863" y="3528942"/>
              <a:ext cx="1078026" cy="404739"/>
              <a:chOff x="5190863" y="3528942"/>
              <a:chExt cx="1078026" cy="404739"/>
            </a:xfrm>
          </p:grpSpPr>
          <p:sp>
            <p:nvSpPr>
              <p:cNvPr id="3902" name="Google Shape;3902;p7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3" name="Google Shape;3903;p75"/>
              <p:cNvGrpSpPr/>
              <p:nvPr/>
            </p:nvGrpSpPr>
            <p:grpSpPr>
              <a:xfrm>
                <a:off x="5190863" y="3528942"/>
                <a:ext cx="1078026" cy="404739"/>
                <a:chOff x="5190863" y="3528942"/>
                <a:chExt cx="1078026" cy="404739"/>
              </a:xfrm>
            </p:grpSpPr>
            <p:sp>
              <p:nvSpPr>
                <p:cNvPr id="3904" name="Google Shape;3904;p7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06" name="Google Shape;3906;p75"/>
          <p:cNvGrpSpPr/>
          <p:nvPr/>
        </p:nvGrpSpPr>
        <p:grpSpPr>
          <a:xfrm>
            <a:off x="724302" y="1268321"/>
            <a:ext cx="1086719" cy="879487"/>
            <a:chOff x="803162" y="1474292"/>
            <a:chExt cx="1086719" cy="879487"/>
          </a:xfrm>
        </p:grpSpPr>
        <p:grpSp>
          <p:nvGrpSpPr>
            <p:cNvPr id="3907" name="Google Shape;3907;p75"/>
            <p:cNvGrpSpPr/>
            <p:nvPr/>
          </p:nvGrpSpPr>
          <p:grpSpPr>
            <a:xfrm>
              <a:off x="803162" y="1625948"/>
              <a:ext cx="445856" cy="576579"/>
              <a:chOff x="803162" y="1625948"/>
              <a:chExt cx="445856" cy="576579"/>
            </a:xfrm>
          </p:grpSpPr>
          <p:sp>
            <p:nvSpPr>
              <p:cNvPr id="3908" name="Google Shape;3908;p7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9" name="Google Shape;3909;p75"/>
              <p:cNvGrpSpPr/>
              <p:nvPr/>
            </p:nvGrpSpPr>
            <p:grpSpPr>
              <a:xfrm>
                <a:off x="1056023" y="1625948"/>
                <a:ext cx="192995" cy="576579"/>
                <a:chOff x="1056023" y="1625948"/>
                <a:chExt cx="192995" cy="576579"/>
              </a:xfrm>
            </p:grpSpPr>
            <p:sp>
              <p:nvSpPr>
                <p:cNvPr id="3910" name="Google Shape;3910;p7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5" name="Google Shape;3915;p75"/>
            <p:cNvGrpSpPr/>
            <p:nvPr/>
          </p:nvGrpSpPr>
          <p:grpSpPr>
            <a:xfrm>
              <a:off x="1371406" y="1474292"/>
              <a:ext cx="518475" cy="879487"/>
              <a:chOff x="1398231" y="1474292"/>
              <a:chExt cx="518475" cy="879487"/>
            </a:xfrm>
          </p:grpSpPr>
          <p:grpSp>
            <p:nvGrpSpPr>
              <p:cNvPr id="3916" name="Google Shape;3916;p75"/>
              <p:cNvGrpSpPr/>
              <p:nvPr/>
            </p:nvGrpSpPr>
            <p:grpSpPr>
              <a:xfrm>
                <a:off x="1398231" y="1474292"/>
                <a:ext cx="518475" cy="341643"/>
                <a:chOff x="1398231" y="1474292"/>
                <a:chExt cx="518475" cy="341643"/>
              </a:xfrm>
            </p:grpSpPr>
            <p:sp>
              <p:nvSpPr>
                <p:cNvPr id="3917" name="Google Shape;3917;p7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8" name="Google Shape;3918;p75"/>
                <p:cNvGrpSpPr/>
                <p:nvPr/>
              </p:nvGrpSpPr>
              <p:grpSpPr>
                <a:xfrm>
                  <a:off x="1616453" y="1474292"/>
                  <a:ext cx="300253" cy="341643"/>
                  <a:chOff x="1616453" y="1475379"/>
                  <a:chExt cx="300253" cy="341643"/>
                </a:xfrm>
              </p:grpSpPr>
              <p:sp>
                <p:nvSpPr>
                  <p:cNvPr id="3919" name="Google Shape;3919;p7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6" name="Google Shape;3926;p75"/>
                  <p:cNvGrpSpPr/>
                  <p:nvPr/>
                </p:nvGrpSpPr>
                <p:grpSpPr>
                  <a:xfrm>
                    <a:off x="1839639" y="1475379"/>
                    <a:ext cx="77067" cy="341643"/>
                    <a:chOff x="1839639" y="1475379"/>
                    <a:chExt cx="77067" cy="341643"/>
                  </a:xfrm>
                </p:grpSpPr>
                <p:sp>
                  <p:nvSpPr>
                    <p:cNvPr id="3927" name="Google Shape;3927;p7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29" name="Google Shape;3929;p75"/>
              <p:cNvGrpSpPr/>
              <p:nvPr/>
            </p:nvGrpSpPr>
            <p:grpSpPr>
              <a:xfrm>
                <a:off x="1398451" y="2012951"/>
                <a:ext cx="518255" cy="340828"/>
                <a:chOff x="1398451" y="2012951"/>
                <a:chExt cx="518255" cy="340828"/>
              </a:xfrm>
            </p:grpSpPr>
            <p:sp>
              <p:nvSpPr>
                <p:cNvPr id="3930" name="Google Shape;3930;p7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1" name="Google Shape;3931;p75"/>
                <p:cNvGrpSpPr/>
                <p:nvPr/>
              </p:nvGrpSpPr>
              <p:grpSpPr>
                <a:xfrm>
                  <a:off x="1616453" y="2012951"/>
                  <a:ext cx="300253" cy="340828"/>
                  <a:chOff x="1616453" y="2013538"/>
                  <a:chExt cx="300253" cy="340828"/>
                </a:xfrm>
              </p:grpSpPr>
              <p:sp>
                <p:nvSpPr>
                  <p:cNvPr id="3932" name="Google Shape;3932;p7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9" name="Google Shape;3939;p75"/>
                  <p:cNvGrpSpPr/>
                  <p:nvPr/>
                </p:nvGrpSpPr>
                <p:grpSpPr>
                  <a:xfrm>
                    <a:off x="1839639" y="2013538"/>
                    <a:ext cx="77067" cy="340828"/>
                    <a:chOff x="1839639" y="2013538"/>
                    <a:chExt cx="77067" cy="340828"/>
                  </a:xfrm>
                </p:grpSpPr>
                <p:sp>
                  <p:nvSpPr>
                    <p:cNvPr id="3940" name="Google Shape;3940;p7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75"/>
          <p:cNvGrpSpPr/>
          <p:nvPr/>
        </p:nvGrpSpPr>
        <p:grpSpPr>
          <a:xfrm>
            <a:off x="721126" y="3399508"/>
            <a:ext cx="1368681" cy="682918"/>
            <a:chOff x="724986" y="3605478"/>
            <a:chExt cx="1368681" cy="682918"/>
          </a:xfrm>
        </p:grpSpPr>
        <p:grpSp>
          <p:nvGrpSpPr>
            <p:cNvPr id="3943" name="Google Shape;3943;p75"/>
            <p:cNvGrpSpPr/>
            <p:nvPr/>
          </p:nvGrpSpPr>
          <p:grpSpPr>
            <a:xfrm>
              <a:off x="1289102" y="3823629"/>
              <a:ext cx="240442" cy="250435"/>
              <a:chOff x="-165066" y="3843615"/>
              <a:chExt cx="221259" cy="230455"/>
            </a:xfrm>
          </p:grpSpPr>
          <p:sp>
            <p:nvSpPr>
              <p:cNvPr id="3944" name="Google Shape;3944;p7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4" name="Google Shape;3964;p75"/>
            <p:cNvGrpSpPr/>
            <p:nvPr/>
          </p:nvGrpSpPr>
          <p:grpSpPr>
            <a:xfrm>
              <a:off x="724986" y="3605478"/>
              <a:ext cx="1368681" cy="682918"/>
              <a:chOff x="724986" y="3605478"/>
              <a:chExt cx="1368681" cy="682918"/>
            </a:xfrm>
          </p:grpSpPr>
          <p:grpSp>
            <p:nvGrpSpPr>
              <p:cNvPr id="3965" name="Google Shape;3965;p75"/>
              <p:cNvGrpSpPr/>
              <p:nvPr/>
            </p:nvGrpSpPr>
            <p:grpSpPr>
              <a:xfrm>
                <a:off x="1498221" y="4047614"/>
                <a:ext cx="529172" cy="240783"/>
                <a:chOff x="1498221" y="4047614"/>
                <a:chExt cx="529172" cy="240783"/>
              </a:xfrm>
            </p:grpSpPr>
            <p:grpSp>
              <p:nvGrpSpPr>
                <p:cNvPr id="3966" name="Google Shape;3966;p75"/>
                <p:cNvGrpSpPr/>
                <p:nvPr/>
              </p:nvGrpSpPr>
              <p:grpSpPr>
                <a:xfrm>
                  <a:off x="1826655" y="4224370"/>
                  <a:ext cx="200738" cy="25631"/>
                  <a:chOff x="1826655" y="4224370"/>
                  <a:chExt cx="200738" cy="25631"/>
                </a:xfrm>
              </p:grpSpPr>
              <p:sp>
                <p:nvSpPr>
                  <p:cNvPr id="3967" name="Google Shape;3967;p7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75"/>
                <p:cNvGrpSpPr/>
                <p:nvPr/>
              </p:nvGrpSpPr>
              <p:grpSpPr>
                <a:xfrm>
                  <a:off x="1498221" y="4047614"/>
                  <a:ext cx="328444" cy="240783"/>
                  <a:chOff x="1498221" y="4047614"/>
                  <a:chExt cx="328444" cy="240783"/>
                </a:xfrm>
              </p:grpSpPr>
              <p:sp>
                <p:nvSpPr>
                  <p:cNvPr id="3970" name="Google Shape;3970;p7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1" name="Google Shape;3971;p75"/>
                  <p:cNvGrpSpPr/>
                  <p:nvPr/>
                </p:nvGrpSpPr>
                <p:grpSpPr>
                  <a:xfrm>
                    <a:off x="1498221" y="4047614"/>
                    <a:ext cx="150566" cy="190416"/>
                    <a:chOff x="1498221" y="4047614"/>
                    <a:chExt cx="150566" cy="190416"/>
                  </a:xfrm>
                </p:grpSpPr>
                <p:sp>
                  <p:nvSpPr>
                    <p:cNvPr id="3972" name="Google Shape;3972;p7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74" name="Google Shape;3974;p75"/>
              <p:cNvGrpSpPr/>
              <p:nvPr/>
            </p:nvGrpSpPr>
            <p:grpSpPr>
              <a:xfrm>
                <a:off x="1560718" y="3800594"/>
                <a:ext cx="532948" cy="302090"/>
                <a:chOff x="1560718" y="3800594"/>
                <a:chExt cx="532948" cy="302090"/>
              </a:xfrm>
            </p:grpSpPr>
            <p:grpSp>
              <p:nvGrpSpPr>
                <p:cNvPr id="3975" name="Google Shape;3975;p75"/>
                <p:cNvGrpSpPr/>
                <p:nvPr/>
              </p:nvGrpSpPr>
              <p:grpSpPr>
                <a:xfrm>
                  <a:off x="1912179" y="3827344"/>
                  <a:ext cx="181487" cy="25631"/>
                  <a:chOff x="1912179" y="3827344"/>
                  <a:chExt cx="181487" cy="25631"/>
                </a:xfrm>
              </p:grpSpPr>
              <p:sp>
                <p:nvSpPr>
                  <p:cNvPr id="3976" name="Google Shape;3976;p7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75"/>
                <p:cNvGrpSpPr/>
                <p:nvPr/>
              </p:nvGrpSpPr>
              <p:grpSpPr>
                <a:xfrm>
                  <a:off x="1912179" y="4044505"/>
                  <a:ext cx="181487" cy="25622"/>
                  <a:chOff x="1912179" y="4044506"/>
                  <a:chExt cx="181487" cy="25622"/>
                </a:xfrm>
              </p:grpSpPr>
              <p:sp>
                <p:nvSpPr>
                  <p:cNvPr id="3979" name="Google Shape;3979;p7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75"/>
                <p:cNvGrpSpPr/>
                <p:nvPr/>
              </p:nvGrpSpPr>
              <p:grpSpPr>
                <a:xfrm>
                  <a:off x="1560718" y="3800594"/>
                  <a:ext cx="351472" cy="302090"/>
                  <a:chOff x="1560718" y="3800594"/>
                  <a:chExt cx="351472" cy="302090"/>
                </a:xfrm>
              </p:grpSpPr>
              <p:grpSp>
                <p:nvGrpSpPr>
                  <p:cNvPr id="3982" name="Google Shape;3982;p75"/>
                  <p:cNvGrpSpPr/>
                  <p:nvPr/>
                </p:nvGrpSpPr>
                <p:grpSpPr>
                  <a:xfrm>
                    <a:off x="1560718" y="3842857"/>
                    <a:ext cx="173586" cy="217131"/>
                    <a:chOff x="1560718" y="3842857"/>
                    <a:chExt cx="173586" cy="217131"/>
                  </a:xfrm>
                </p:grpSpPr>
                <p:sp>
                  <p:nvSpPr>
                    <p:cNvPr id="3983" name="Google Shape;3983;p7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6" name="Google Shape;3986;p7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88" name="Google Shape;3988;p7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9" name="Google Shape;3989;p75"/>
              <p:cNvGrpSpPr/>
              <p:nvPr/>
            </p:nvGrpSpPr>
            <p:grpSpPr>
              <a:xfrm>
                <a:off x="785350" y="3605478"/>
                <a:ext cx="535311" cy="249245"/>
                <a:chOff x="785350" y="3605478"/>
                <a:chExt cx="535311" cy="249245"/>
              </a:xfrm>
            </p:grpSpPr>
            <p:grpSp>
              <p:nvGrpSpPr>
                <p:cNvPr id="3990" name="Google Shape;3990;p75"/>
                <p:cNvGrpSpPr/>
                <p:nvPr/>
              </p:nvGrpSpPr>
              <p:grpSpPr>
                <a:xfrm>
                  <a:off x="785350" y="3605478"/>
                  <a:ext cx="376191" cy="102736"/>
                  <a:chOff x="785350" y="3605478"/>
                  <a:chExt cx="376191" cy="102736"/>
                </a:xfrm>
              </p:grpSpPr>
              <p:sp>
                <p:nvSpPr>
                  <p:cNvPr id="3991" name="Google Shape;3991;p7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75"/>
                <p:cNvGrpSpPr/>
                <p:nvPr/>
              </p:nvGrpSpPr>
              <p:grpSpPr>
                <a:xfrm>
                  <a:off x="1161530" y="3655851"/>
                  <a:ext cx="159131" cy="198872"/>
                  <a:chOff x="1161530" y="3655851"/>
                  <a:chExt cx="159131" cy="198872"/>
                </a:xfrm>
              </p:grpSpPr>
              <p:sp>
                <p:nvSpPr>
                  <p:cNvPr id="3995" name="Google Shape;3995;p7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97" name="Google Shape;3997;p75"/>
              <p:cNvGrpSpPr/>
              <p:nvPr/>
            </p:nvGrpSpPr>
            <p:grpSpPr>
              <a:xfrm>
                <a:off x="785350" y="4047614"/>
                <a:ext cx="535311" cy="240783"/>
                <a:chOff x="785350" y="4047614"/>
                <a:chExt cx="535311" cy="240783"/>
              </a:xfrm>
            </p:grpSpPr>
            <p:grpSp>
              <p:nvGrpSpPr>
                <p:cNvPr id="3998" name="Google Shape;3998;p75"/>
                <p:cNvGrpSpPr/>
                <p:nvPr/>
              </p:nvGrpSpPr>
              <p:grpSpPr>
                <a:xfrm>
                  <a:off x="1161636" y="4047614"/>
                  <a:ext cx="159025" cy="190415"/>
                  <a:chOff x="1161636" y="4047614"/>
                  <a:chExt cx="159025" cy="190415"/>
                </a:xfrm>
              </p:grpSpPr>
              <p:sp>
                <p:nvSpPr>
                  <p:cNvPr id="3999" name="Google Shape;3999;p7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75"/>
                <p:cNvGrpSpPr/>
                <p:nvPr/>
              </p:nvGrpSpPr>
              <p:grpSpPr>
                <a:xfrm>
                  <a:off x="785350" y="4185661"/>
                  <a:ext cx="376191" cy="102736"/>
                  <a:chOff x="785350" y="4185661"/>
                  <a:chExt cx="376191" cy="102736"/>
                </a:xfrm>
              </p:grpSpPr>
              <p:sp>
                <p:nvSpPr>
                  <p:cNvPr id="4002" name="Google Shape;4002;p7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5" name="Google Shape;4005;p75"/>
              <p:cNvGrpSpPr/>
              <p:nvPr/>
            </p:nvGrpSpPr>
            <p:grpSpPr>
              <a:xfrm>
                <a:off x="1501054" y="3605478"/>
                <a:ext cx="526340" cy="249240"/>
                <a:chOff x="1501054" y="3605478"/>
                <a:chExt cx="526340" cy="249240"/>
              </a:xfrm>
            </p:grpSpPr>
            <p:grpSp>
              <p:nvGrpSpPr>
                <p:cNvPr id="4006" name="Google Shape;4006;p75"/>
                <p:cNvGrpSpPr/>
                <p:nvPr/>
              </p:nvGrpSpPr>
              <p:grpSpPr>
                <a:xfrm>
                  <a:off x="1834208" y="3643867"/>
                  <a:ext cx="193185" cy="25622"/>
                  <a:chOff x="1834208" y="3643867"/>
                  <a:chExt cx="193185" cy="25622"/>
                </a:xfrm>
              </p:grpSpPr>
              <p:sp>
                <p:nvSpPr>
                  <p:cNvPr id="4007" name="Google Shape;4007;p7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75"/>
                <p:cNvGrpSpPr/>
                <p:nvPr/>
              </p:nvGrpSpPr>
              <p:grpSpPr>
                <a:xfrm>
                  <a:off x="1501054" y="3605478"/>
                  <a:ext cx="333165" cy="249240"/>
                  <a:chOff x="1501054" y="3605478"/>
                  <a:chExt cx="333165" cy="249240"/>
                </a:xfrm>
              </p:grpSpPr>
              <p:sp>
                <p:nvSpPr>
                  <p:cNvPr id="4010" name="Google Shape;4010;p7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1" name="Google Shape;4011;p75"/>
                  <p:cNvGrpSpPr/>
                  <p:nvPr/>
                </p:nvGrpSpPr>
                <p:grpSpPr>
                  <a:xfrm>
                    <a:off x="1501054" y="3655851"/>
                    <a:ext cx="155286" cy="198867"/>
                    <a:chOff x="1501054" y="3655851"/>
                    <a:chExt cx="155286" cy="198867"/>
                  </a:xfrm>
                </p:grpSpPr>
                <p:sp>
                  <p:nvSpPr>
                    <p:cNvPr id="4012" name="Google Shape;4012;p7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14" name="Google Shape;4014;p75"/>
              <p:cNvGrpSpPr/>
              <p:nvPr/>
            </p:nvGrpSpPr>
            <p:grpSpPr>
              <a:xfrm>
                <a:off x="724986" y="3800594"/>
                <a:ext cx="532950" cy="302090"/>
                <a:chOff x="724986" y="3800594"/>
                <a:chExt cx="532950" cy="302090"/>
              </a:xfrm>
            </p:grpSpPr>
            <p:grpSp>
              <p:nvGrpSpPr>
                <p:cNvPr id="4015" name="Google Shape;4015;p75"/>
                <p:cNvGrpSpPr/>
                <p:nvPr/>
              </p:nvGrpSpPr>
              <p:grpSpPr>
                <a:xfrm>
                  <a:off x="724986" y="4044367"/>
                  <a:ext cx="181314" cy="25626"/>
                  <a:chOff x="724986" y="4044367"/>
                  <a:chExt cx="181314" cy="25626"/>
                </a:xfrm>
              </p:grpSpPr>
              <p:sp>
                <p:nvSpPr>
                  <p:cNvPr id="4016" name="Google Shape;4016;p7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75"/>
                <p:cNvGrpSpPr/>
                <p:nvPr/>
              </p:nvGrpSpPr>
              <p:grpSpPr>
                <a:xfrm>
                  <a:off x="906290" y="3800594"/>
                  <a:ext cx="351646" cy="302090"/>
                  <a:chOff x="906290" y="3800594"/>
                  <a:chExt cx="351646" cy="302090"/>
                </a:xfrm>
              </p:grpSpPr>
              <p:grpSp>
                <p:nvGrpSpPr>
                  <p:cNvPr id="4019" name="Google Shape;4019;p75"/>
                  <p:cNvGrpSpPr/>
                  <p:nvPr/>
                </p:nvGrpSpPr>
                <p:grpSpPr>
                  <a:xfrm>
                    <a:off x="1084172" y="3842857"/>
                    <a:ext cx="173764" cy="217131"/>
                    <a:chOff x="1084172" y="3842857"/>
                    <a:chExt cx="173764" cy="217131"/>
                  </a:xfrm>
                </p:grpSpPr>
                <p:grpSp>
                  <p:nvGrpSpPr>
                    <p:cNvPr id="4020" name="Google Shape;4020;p75"/>
                    <p:cNvGrpSpPr/>
                    <p:nvPr/>
                  </p:nvGrpSpPr>
                  <p:grpSpPr>
                    <a:xfrm>
                      <a:off x="1156862" y="3936509"/>
                      <a:ext cx="101073" cy="25622"/>
                      <a:chOff x="1156862" y="3936509"/>
                      <a:chExt cx="101073" cy="25622"/>
                    </a:xfrm>
                  </p:grpSpPr>
                  <p:sp>
                    <p:nvSpPr>
                      <p:cNvPr id="4021" name="Google Shape;4021;p7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3" name="Google Shape;4023;p7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4" name="Google Shape;4024;p7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75"/>
                <p:cNvGrpSpPr/>
                <p:nvPr/>
              </p:nvGrpSpPr>
              <p:grpSpPr>
                <a:xfrm>
                  <a:off x="724986" y="3830189"/>
                  <a:ext cx="189533" cy="25626"/>
                  <a:chOff x="724986" y="3830189"/>
                  <a:chExt cx="189533" cy="25626"/>
                </a:xfrm>
              </p:grpSpPr>
              <p:sp>
                <p:nvSpPr>
                  <p:cNvPr id="4027" name="Google Shape;4027;p7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029" name="Google Shape;4029;p75"/>
          <p:cNvGrpSpPr/>
          <p:nvPr/>
        </p:nvGrpSpPr>
        <p:grpSpPr>
          <a:xfrm>
            <a:off x="2249438" y="2249669"/>
            <a:ext cx="948701" cy="935378"/>
            <a:chOff x="2253298" y="2428317"/>
            <a:chExt cx="948701" cy="935378"/>
          </a:xfrm>
        </p:grpSpPr>
        <p:sp>
          <p:nvSpPr>
            <p:cNvPr id="4030" name="Google Shape;4030;p7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35"/>
          <p:cNvPicPr preferRelativeResize="0"/>
          <p:nvPr/>
        </p:nvPicPr>
        <p:blipFill>
          <a:blip r:embed="rId3">
            <a:alphaModFix/>
          </a:blip>
          <a:stretch>
            <a:fillRect/>
          </a:stretch>
        </p:blipFill>
        <p:spPr>
          <a:xfrm>
            <a:off x="6349363" y="400322"/>
            <a:ext cx="2817973" cy="2178000"/>
          </a:xfrm>
          <a:prstGeom prst="rect">
            <a:avLst/>
          </a:prstGeom>
          <a:noFill/>
          <a:ln>
            <a:noFill/>
          </a:ln>
        </p:spPr>
      </p:pic>
      <p:pic>
        <p:nvPicPr>
          <p:cNvPr id="342" name="Google Shape;342;p35"/>
          <p:cNvPicPr preferRelativeResize="0"/>
          <p:nvPr/>
        </p:nvPicPr>
        <p:blipFill rotWithShape="1">
          <a:blip r:embed="rId4">
            <a:alphaModFix/>
          </a:blip>
          <a:srcRect l="27377" t="35445" r="27377" b="35448"/>
          <a:stretch/>
        </p:blipFill>
        <p:spPr>
          <a:xfrm>
            <a:off x="272250" y="305700"/>
            <a:ext cx="1113399" cy="553600"/>
          </a:xfrm>
          <a:prstGeom prst="rect">
            <a:avLst/>
          </a:prstGeom>
          <a:noFill/>
          <a:ln>
            <a:noFill/>
          </a:ln>
        </p:spPr>
      </p:pic>
      <p:pic>
        <p:nvPicPr>
          <p:cNvPr id="343" name="Google Shape;343;p35"/>
          <p:cNvPicPr preferRelativeResize="0"/>
          <p:nvPr/>
        </p:nvPicPr>
        <p:blipFill rotWithShape="1">
          <a:blip r:embed="rId5">
            <a:alphaModFix/>
          </a:blip>
          <a:srcRect l="47678" t="22433" r="37430" b="56036"/>
          <a:stretch/>
        </p:blipFill>
        <p:spPr>
          <a:xfrm>
            <a:off x="1385650" y="1073282"/>
            <a:ext cx="366451" cy="409475"/>
          </a:xfrm>
          <a:prstGeom prst="rect">
            <a:avLst/>
          </a:prstGeom>
          <a:noFill/>
          <a:ln>
            <a:noFill/>
          </a:ln>
        </p:spPr>
      </p:pic>
      <p:pic>
        <p:nvPicPr>
          <p:cNvPr id="344" name="Google Shape;344;p35"/>
          <p:cNvPicPr preferRelativeResize="0"/>
          <p:nvPr/>
        </p:nvPicPr>
        <p:blipFill rotWithShape="1">
          <a:blip r:embed="rId6">
            <a:alphaModFix/>
          </a:blip>
          <a:srcRect l="40958" t="26553" r="38544" b="47760"/>
          <a:stretch/>
        </p:blipFill>
        <p:spPr>
          <a:xfrm>
            <a:off x="7020428" y="3727050"/>
            <a:ext cx="504401" cy="488525"/>
          </a:xfrm>
          <a:prstGeom prst="rect">
            <a:avLst/>
          </a:prstGeom>
          <a:noFill/>
          <a:ln>
            <a:noFill/>
          </a:ln>
        </p:spPr>
      </p:pic>
      <p:sp>
        <p:nvSpPr>
          <p:cNvPr id="345" name="Google Shape;345;p35"/>
          <p:cNvSpPr txBox="1">
            <a:spLocks noGrp="1"/>
          </p:cNvSpPr>
          <p:nvPr>
            <p:ph type="title"/>
          </p:nvPr>
        </p:nvSpPr>
        <p:spPr>
          <a:xfrm>
            <a:off x="828949" y="1962003"/>
            <a:ext cx="6704730" cy="1293019"/>
          </a:xfrm>
          <a:prstGeom prst="rect">
            <a:avLst/>
          </a:prstGeom>
        </p:spPr>
        <p:txBody>
          <a:bodyPr spcFirstLastPara="1" wrap="square" lIns="91425" tIns="91425" rIns="91425" bIns="91425" anchor="b" anchorCtr="0">
            <a:noAutofit/>
          </a:bodyPr>
          <a:lstStyle/>
          <a:p>
            <a:pPr marL="285750" lvl="0" indent="-285750" algn="just" rtl="0">
              <a:spcBef>
                <a:spcPts val="0"/>
              </a:spcBef>
              <a:spcAft>
                <a:spcPts val="0"/>
              </a:spcAft>
              <a:buFont typeface="Wingdings" panose="05000000000000000000" pitchFamily="2" charset="2"/>
              <a:buChar char="§"/>
            </a:pPr>
            <a:r>
              <a:rPr lang="en-US" sz="1600" b="1" i="1" dirty="0">
                <a:solidFill>
                  <a:srgbClr val="0D0D0D"/>
                </a:solidFill>
                <a:effectLst/>
                <a:latin typeface="Book Antiqua" panose="02040602050305030304" pitchFamily="18" charset="0"/>
              </a:rPr>
              <a:t>Develop a user-friendly and feature-rich blog application that allows individuals to create, manage, and share their content in the form of blog posts. The application should cater to both content creators and readers, providing a seamless and engaging experience.</a:t>
            </a:r>
            <a:endParaRPr sz="1600" b="1" i="1" dirty="0">
              <a:latin typeface="Book Antiqua" panose="02040602050305030304" pitchFamily="18" charset="0"/>
            </a:endParaRPr>
          </a:p>
        </p:txBody>
      </p:sp>
      <p:sp>
        <p:nvSpPr>
          <p:cNvPr id="3" name="TextBox 2">
            <a:extLst>
              <a:ext uri="{FF2B5EF4-FFF2-40B4-BE49-F238E27FC236}">
                <a16:creationId xmlns:a16="http://schemas.microsoft.com/office/drawing/2014/main" id="{0FAE8698-81D0-43E6-B790-7FF80C4FEDC9}"/>
              </a:ext>
            </a:extLst>
          </p:cNvPr>
          <p:cNvSpPr txBox="1"/>
          <p:nvPr/>
        </p:nvSpPr>
        <p:spPr>
          <a:xfrm>
            <a:off x="1153942" y="1015380"/>
            <a:ext cx="5793581" cy="646331"/>
          </a:xfrm>
          <a:prstGeom prst="rect">
            <a:avLst/>
          </a:prstGeom>
          <a:noFill/>
        </p:spPr>
        <p:txBody>
          <a:bodyPr wrap="square">
            <a:spAutoFit/>
          </a:bodyPr>
          <a:lstStyle/>
          <a:p>
            <a:pPr algn="ctr"/>
            <a:r>
              <a:rPr lang="en-US" sz="36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rPr>
              <a:t>PROBLEM DEFINITION</a:t>
            </a:r>
            <a:endParaRPr lang="en-IN" sz="36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66"/>
        <p:cNvGrpSpPr/>
        <p:nvPr/>
      </p:nvGrpSpPr>
      <p:grpSpPr>
        <a:xfrm>
          <a:off x="0" y="0"/>
          <a:ext cx="0" cy="0"/>
          <a:chOff x="0" y="0"/>
          <a:chExt cx="0" cy="0"/>
        </a:xfrm>
      </p:grpSpPr>
      <p:grpSp>
        <p:nvGrpSpPr>
          <p:cNvPr id="4067" name="Google Shape;4067;p76"/>
          <p:cNvGrpSpPr/>
          <p:nvPr/>
        </p:nvGrpSpPr>
        <p:grpSpPr>
          <a:xfrm>
            <a:off x="3339745" y="952988"/>
            <a:ext cx="2363393" cy="1017867"/>
            <a:chOff x="3292400" y="1219146"/>
            <a:chExt cx="2615240" cy="1110239"/>
          </a:xfrm>
        </p:grpSpPr>
        <p:sp>
          <p:nvSpPr>
            <p:cNvPr id="4068" name="Google Shape;4068;p7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069" name="Google Shape;4069;p7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70" name="Google Shape;4070;p7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071" name="Google Shape;4071;p7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072" name="Google Shape;4072;p7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073" name="Google Shape;4073;p7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074" name="Google Shape;4074;p7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075" name="Google Shape;4075;p7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076" name="Google Shape;4076;p7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077" name="Google Shape;4077;p7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078" name="Google Shape;4078;p7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079" name="Google Shape;4079;p7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080" name="Google Shape;4080;p7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081" name="Google Shape;4081;p7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082" name="Google Shape;4082;p76"/>
            <p:cNvGrpSpPr/>
            <p:nvPr/>
          </p:nvGrpSpPr>
          <p:grpSpPr>
            <a:xfrm>
              <a:off x="3748438" y="1378608"/>
              <a:ext cx="2159202" cy="903971"/>
              <a:chOff x="1683525" y="2179850"/>
              <a:chExt cx="4519050" cy="2134525"/>
            </a:xfrm>
          </p:grpSpPr>
          <p:sp>
            <p:nvSpPr>
              <p:cNvPr id="4083" name="Google Shape;4083;p7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84" name="Google Shape;4084;p7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85" name="Google Shape;4085;p7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86" name="Google Shape;4086;p7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87" name="Google Shape;4087;p7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88" name="Google Shape;4088;p7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89" name="Google Shape;4089;p7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90" name="Google Shape;4090;p7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91" name="Google Shape;4091;p7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92" name="Google Shape;4092;p7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93" name="Google Shape;4093;p7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94" name="Google Shape;4094;p7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095" name="Google Shape;4095;p76"/>
          <p:cNvGraphicFramePr/>
          <p:nvPr/>
        </p:nvGraphicFramePr>
        <p:xfrm>
          <a:off x="5935838" y="2130461"/>
          <a:ext cx="2491300" cy="868600"/>
        </p:xfrm>
        <a:graphic>
          <a:graphicData uri="http://schemas.openxmlformats.org/drawingml/2006/table">
            <a:tbl>
              <a:tblPr>
                <a:noFill/>
                <a:tableStyleId>{F56A9494-6D68-4638-B21F-4AA61F76EF17}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096" name="Google Shape;4096;p76"/>
          <p:cNvGrpSpPr/>
          <p:nvPr/>
        </p:nvGrpSpPr>
        <p:grpSpPr>
          <a:xfrm>
            <a:off x="5935948" y="3189058"/>
            <a:ext cx="2496964" cy="1001454"/>
            <a:chOff x="1919611" y="789980"/>
            <a:chExt cx="1474179" cy="606868"/>
          </a:xfrm>
        </p:grpSpPr>
        <p:cxnSp>
          <p:nvCxnSpPr>
            <p:cNvPr id="4097" name="Google Shape;4097;p7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098" name="Google Shape;4098;p7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099" name="Google Shape;4099;p7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100" name="Google Shape;4100;p76"/>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101" name="Google Shape;4101;p76"/>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102" name="Google Shape;4102;p76"/>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103" name="Google Shape;4103;p76"/>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104" name="Google Shape;4104;p7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6"/>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111" name="Google Shape;4111;p76"/>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112" name="Google Shape;4112;p76"/>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113" name="Google Shape;4113;p7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4" name="Google Shape;4114;p76"/>
          <p:cNvGrpSpPr/>
          <p:nvPr/>
        </p:nvGrpSpPr>
        <p:grpSpPr>
          <a:xfrm>
            <a:off x="712562" y="998017"/>
            <a:ext cx="2394370" cy="976502"/>
            <a:chOff x="749309" y="1112739"/>
            <a:chExt cx="2371603" cy="976502"/>
          </a:xfrm>
        </p:grpSpPr>
        <p:sp>
          <p:nvSpPr>
            <p:cNvPr id="4115" name="Google Shape;4115;p7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147" name="Google Shape;4147;p76"/>
          <p:cNvGraphicFramePr/>
          <p:nvPr/>
        </p:nvGraphicFramePr>
        <p:xfrm>
          <a:off x="5935863" y="996311"/>
          <a:ext cx="2491300" cy="976425"/>
        </p:xfrm>
        <a:graphic>
          <a:graphicData uri="http://schemas.openxmlformats.org/drawingml/2006/table">
            <a:tbl>
              <a:tblPr>
                <a:noFill/>
                <a:tableStyleId>{F56A9494-6D68-4638-B21F-4AA61F76EF17}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148" name="Google Shape;4148;p76"/>
          <p:cNvGraphicFramePr/>
          <p:nvPr/>
        </p:nvGraphicFramePr>
        <p:xfrm>
          <a:off x="3342575" y="2130461"/>
          <a:ext cx="2363400" cy="868575"/>
        </p:xfrm>
        <a:graphic>
          <a:graphicData uri="http://schemas.openxmlformats.org/drawingml/2006/table">
            <a:tbl>
              <a:tblPr>
                <a:noFill/>
                <a:tableStyleId>{F56A9494-6D68-4638-B21F-4AA61F76EF17}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149" name="Google Shape;4149;p76"/>
          <p:cNvGrpSpPr/>
          <p:nvPr/>
        </p:nvGrpSpPr>
        <p:grpSpPr>
          <a:xfrm>
            <a:off x="4086505" y="2517104"/>
            <a:ext cx="1517436" cy="74460"/>
            <a:chOff x="3980086" y="2804397"/>
            <a:chExt cx="1227600" cy="66900"/>
          </a:xfrm>
        </p:grpSpPr>
        <p:sp>
          <p:nvSpPr>
            <p:cNvPr id="4150" name="Google Shape;4150;p7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2" name="Google Shape;4152;p76"/>
          <p:cNvGrpSpPr/>
          <p:nvPr/>
        </p:nvGrpSpPr>
        <p:grpSpPr>
          <a:xfrm>
            <a:off x="4711569" y="2809692"/>
            <a:ext cx="892956" cy="74460"/>
            <a:chOff x="3980086" y="2804397"/>
            <a:chExt cx="1227600" cy="66900"/>
          </a:xfrm>
        </p:grpSpPr>
        <p:sp>
          <p:nvSpPr>
            <p:cNvPr id="4153" name="Google Shape;4153;p7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5" name="Google Shape;4155;p76"/>
          <p:cNvGrpSpPr/>
          <p:nvPr/>
        </p:nvGrpSpPr>
        <p:grpSpPr>
          <a:xfrm>
            <a:off x="3344661" y="3168575"/>
            <a:ext cx="2363244" cy="1005943"/>
            <a:chOff x="3358415" y="3361302"/>
            <a:chExt cx="2363244" cy="1024695"/>
          </a:xfrm>
        </p:grpSpPr>
        <p:grpSp>
          <p:nvGrpSpPr>
            <p:cNvPr id="4156" name="Google Shape;4156;p76"/>
            <p:cNvGrpSpPr/>
            <p:nvPr/>
          </p:nvGrpSpPr>
          <p:grpSpPr>
            <a:xfrm>
              <a:off x="3358415" y="3361302"/>
              <a:ext cx="441300" cy="1024695"/>
              <a:chOff x="3358415" y="3361302"/>
              <a:chExt cx="441300" cy="1024695"/>
            </a:xfrm>
          </p:grpSpPr>
          <p:sp>
            <p:nvSpPr>
              <p:cNvPr id="4157" name="Google Shape;4157;p7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76"/>
            <p:cNvGrpSpPr/>
            <p:nvPr/>
          </p:nvGrpSpPr>
          <p:grpSpPr>
            <a:xfrm>
              <a:off x="3838901" y="3361302"/>
              <a:ext cx="441300" cy="1024695"/>
              <a:chOff x="3838901" y="3361302"/>
              <a:chExt cx="441300" cy="1024695"/>
            </a:xfrm>
          </p:grpSpPr>
          <p:sp>
            <p:nvSpPr>
              <p:cNvPr id="4164" name="Google Shape;4164;p7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76"/>
            <p:cNvGrpSpPr/>
            <p:nvPr/>
          </p:nvGrpSpPr>
          <p:grpSpPr>
            <a:xfrm>
              <a:off x="4319387" y="3361302"/>
              <a:ext cx="441300" cy="1024695"/>
              <a:chOff x="4319387" y="3361302"/>
              <a:chExt cx="441300" cy="1024695"/>
            </a:xfrm>
          </p:grpSpPr>
          <p:sp>
            <p:nvSpPr>
              <p:cNvPr id="4171" name="Google Shape;4171;p7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76"/>
            <p:cNvGrpSpPr/>
            <p:nvPr/>
          </p:nvGrpSpPr>
          <p:grpSpPr>
            <a:xfrm>
              <a:off x="4799873" y="3361302"/>
              <a:ext cx="441300" cy="1024695"/>
              <a:chOff x="4799873" y="3361302"/>
              <a:chExt cx="441300" cy="1024695"/>
            </a:xfrm>
          </p:grpSpPr>
          <p:sp>
            <p:nvSpPr>
              <p:cNvPr id="4178" name="Google Shape;4178;p7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76"/>
            <p:cNvGrpSpPr/>
            <p:nvPr/>
          </p:nvGrpSpPr>
          <p:grpSpPr>
            <a:xfrm>
              <a:off x="5280360" y="3361302"/>
              <a:ext cx="441300" cy="1024695"/>
              <a:chOff x="5280360" y="3361302"/>
              <a:chExt cx="441300" cy="1024695"/>
            </a:xfrm>
          </p:grpSpPr>
          <p:sp>
            <p:nvSpPr>
              <p:cNvPr id="4185" name="Google Shape;4185;p7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191" name="Google Shape;4191;p76"/>
          <p:cNvGraphicFramePr/>
          <p:nvPr/>
        </p:nvGraphicFramePr>
        <p:xfrm>
          <a:off x="711088" y="2130461"/>
          <a:ext cx="2403600" cy="881400"/>
        </p:xfrm>
        <a:graphic>
          <a:graphicData uri="http://schemas.openxmlformats.org/drawingml/2006/table">
            <a:tbl>
              <a:tblPr>
                <a:noFill/>
                <a:tableStyleId>{F56A9494-6D68-4638-B21F-4AA61F76EF17}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192" name="Google Shape;4192;p76"/>
          <p:cNvGrpSpPr/>
          <p:nvPr/>
        </p:nvGrpSpPr>
        <p:grpSpPr>
          <a:xfrm>
            <a:off x="712613" y="3180186"/>
            <a:ext cx="2403614" cy="1005900"/>
            <a:chOff x="726450" y="3372825"/>
            <a:chExt cx="2403614" cy="1005900"/>
          </a:xfrm>
        </p:grpSpPr>
        <p:grpSp>
          <p:nvGrpSpPr>
            <p:cNvPr id="4193" name="Google Shape;4193;p76"/>
            <p:cNvGrpSpPr/>
            <p:nvPr/>
          </p:nvGrpSpPr>
          <p:grpSpPr>
            <a:xfrm>
              <a:off x="726450" y="3696000"/>
              <a:ext cx="2403614" cy="500898"/>
              <a:chOff x="726450" y="3696000"/>
              <a:chExt cx="2403614" cy="500898"/>
            </a:xfrm>
          </p:grpSpPr>
          <p:sp>
            <p:nvSpPr>
              <p:cNvPr id="4194" name="Google Shape;4194;p7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95" name="Google Shape;4195;p7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196" name="Google Shape;4196;p76"/>
            <p:cNvGrpSpPr/>
            <p:nvPr/>
          </p:nvGrpSpPr>
          <p:grpSpPr>
            <a:xfrm>
              <a:off x="1348050" y="3372825"/>
              <a:ext cx="1720425" cy="1005900"/>
              <a:chOff x="1348050" y="3372825"/>
              <a:chExt cx="1720425" cy="1005900"/>
            </a:xfrm>
          </p:grpSpPr>
          <p:sp>
            <p:nvSpPr>
              <p:cNvPr id="4197" name="Google Shape;4197;p7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98" name="Google Shape;4198;p7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99" name="Google Shape;4199;p7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00" name="Google Shape;4200;p7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01" name="Google Shape;4201;p7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202" name="Google Shape;4202;p76"/>
            <p:cNvGrpSpPr/>
            <p:nvPr/>
          </p:nvGrpSpPr>
          <p:grpSpPr>
            <a:xfrm>
              <a:off x="1455707" y="3731058"/>
              <a:ext cx="1491150" cy="417657"/>
              <a:chOff x="1455707" y="3731058"/>
              <a:chExt cx="1491150" cy="417657"/>
            </a:xfrm>
          </p:grpSpPr>
          <p:grpSp>
            <p:nvGrpSpPr>
              <p:cNvPr id="4203" name="Google Shape;4203;p76"/>
              <p:cNvGrpSpPr/>
              <p:nvPr/>
            </p:nvGrpSpPr>
            <p:grpSpPr>
              <a:xfrm>
                <a:off x="1472938" y="3745828"/>
                <a:ext cx="72126" cy="53788"/>
                <a:chOff x="1472938" y="3745828"/>
                <a:chExt cx="72126" cy="53788"/>
              </a:xfrm>
            </p:grpSpPr>
            <p:sp>
              <p:nvSpPr>
                <p:cNvPr id="4204" name="Google Shape;4204;p7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76"/>
              <p:cNvGrpSpPr/>
              <p:nvPr/>
            </p:nvGrpSpPr>
            <p:grpSpPr>
              <a:xfrm>
                <a:off x="1819181" y="4089633"/>
                <a:ext cx="72126" cy="53788"/>
                <a:chOff x="1819181" y="4089633"/>
                <a:chExt cx="72126" cy="53788"/>
              </a:xfrm>
            </p:grpSpPr>
            <p:sp>
              <p:nvSpPr>
                <p:cNvPr id="4207" name="Google Shape;4207;p7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76"/>
              <p:cNvGrpSpPr/>
              <p:nvPr/>
            </p:nvGrpSpPr>
            <p:grpSpPr>
              <a:xfrm>
                <a:off x="1455707" y="4084171"/>
                <a:ext cx="64321" cy="64544"/>
                <a:chOff x="1455707" y="4084171"/>
                <a:chExt cx="64321" cy="64544"/>
              </a:xfrm>
            </p:grpSpPr>
            <p:sp>
              <p:nvSpPr>
                <p:cNvPr id="4210" name="Google Shape;4210;p7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76"/>
              <p:cNvGrpSpPr/>
              <p:nvPr/>
            </p:nvGrpSpPr>
            <p:grpSpPr>
              <a:xfrm>
                <a:off x="1818610" y="3731058"/>
                <a:ext cx="64321" cy="64544"/>
                <a:chOff x="1818610" y="3731058"/>
                <a:chExt cx="64321" cy="64544"/>
              </a:xfrm>
            </p:grpSpPr>
            <p:sp>
              <p:nvSpPr>
                <p:cNvPr id="4213" name="Google Shape;4213;p7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76"/>
              <p:cNvGrpSpPr/>
              <p:nvPr/>
            </p:nvGrpSpPr>
            <p:grpSpPr>
              <a:xfrm>
                <a:off x="2172491" y="4089633"/>
                <a:ext cx="72126" cy="53788"/>
                <a:chOff x="2172491" y="4089633"/>
                <a:chExt cx="72126" cy="53788"/>
              </a:xfrm>
            </p:grpSpPr>
            <p:sp>
              <p:nvSpPr>
                <p:cNvPr id="4216" name="Google Shape;4216;p7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76"/>
              <p:cNvGrpSpPr/>
              <p:nvPr/>
            </p:nvGrpSpPr>
            <p:grpSpPr>
              <a:xfrm>
                <a:off x="2171920" y="3731058"/>
                <a:ext cx="64321" cy="64544"/>
                <a:chOff x="2171920" y="3731058"/>
                <a:chExt cx="64321" cy="64544"/>
              </a:xfrm>
            </p:grpSpPr>
            <p:sp>
              <p:nvSpPr>
                <p:cNvPr id="4219" name="Google Shape;4219;p7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76"/>
              <p:cNvGrpSpPr/>
              <p:nvPr/>
            </p:nvGrpSpPr>
            <p:grpSpPr>
              <a:xfrm>
                <a:off x="2874730" y="3745828"/>
                <a:ext cx="72126" cy="53788"/>
                <a:chOff x="2874730" y="3745828"/>
                <a:chExt cx="72126" cy="53788"/>
              </a:xfrm>
            </p:grpSpPr>
            <p:sp>
              <p:nvSpPr>
                <p:cNvPr id="4222" name="Google Shape;4222;p7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76"/>
              <p:cNvGrpSpPr/>
              <p:nvPr/>
            </p:nvGrpSpPr>
            <p:grpSpPr>
              <a:xfrm>
                <a:off x="2878589" y="4081481"/>
                <a:ext cx="64321" cy="64544"/>
                <a:chOff x="2878589" y="4081481"/>
                <a:chExt cx="64321" cy="64544"/>
              </a:xfrm>
            </p:grpSpPr>
            <p:sp>
              <p:nvSpPr>
                <p:cNvPr id="4225" name="Google Shape;4225;p7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76"/>
              <p:cNvGrpSpPr/>
              <p:nvPr/>
            </p:nvGrpSpPr>
            <p:grpSpPr>
              <a:xfrm>
                <a:off x="2525796" y="4089633"/>
                <a:ext cx="72126" cy="53788"/>
                <a:chOff x="2525796" y="4089633"/>
                <a:chExt cx="72126" cy="53788"/>
              </a:xfrm>
            </p:grpSpPr>
            <p:sp>
              <p:nvSpPr>
                <p:cNvPr id="4228" name="Google Shape;4228;p7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76"/>
              <p:cNvGrpSpPr/>
              <p:nvPr/>
            </p:nvGrpSpPr>
            <p:grpSpPr>
              <a:xfrm>
                <a:off x="2525225" y="3731058"/>
                <a:ext cx="64321" cy="64544"/>
                <a:chOff x="2525225" y="3731058"/>
                <a:chExt cx="64321" cy="64544"/>
              </a:xfrm>
            </p:grpSpPr>
            <p:sp>
              <p:nvSpPr>
                <p:cNvPr id="4231" name="Google Shape;4231;p7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36"/>
        <p:cNvGrpSpPr/>
        <p:nvPr/>
      </p:nvGrpSpPr>
      <p:grpSpPr>
        <a:xfrm>
          <a:off x="0" y="0"/>
          <a:ext cx="0" cy="0"/>
          <a:chOff x="0" y="0"/>
          <a:chExt cx="0" cy="0"/>
        </a:xfrm>
      </p:grpSpPr>
      <p:grpSp>
        <p:nvGrpSpPr>
          <p:cNvPr id="4237" name="Google Shape;4237;p77"/>
          <p:cNvGrpSpPr/>
          <p:nvPr/>
        </p:nvGrpSpPr>
        <p:grpSpPr>
          <a:xfrm>
            <a:off x="5780153" y="1859606"/>
            <a:ext cx="671400" cy="674856"/>
            <a:chOff x="5780148" y="1859605"/>
            <a:chExt cx="671400" cy="674856"/>
          </a:xfrm>
        </p:grpSpPr>
        <p:sp>
          <p:nvSpPr>
            <p:cNvPr id="4238" name="Google Shape;4238;p77"/>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7"/>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7"/>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7"/>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77"/>
          <p:cNvGrpSpPr/>
          <p:nvPr/>
        </p:nvGrpSpPr>
        <p:grpSpPr>
          <a:xfrm>
            <a:off x="716996" y="971307"/>
            <a:ext cx="845921" cy="690752"/>
            <a:chOff x="732428" y="1198513"/>
            <a:chExt cx="845921" cy="690752"/>
          </a:xfrm>
        </p:grpSpPr>
        <p:grpSp>
          <p:nvGrpSpPr>
            <p:cNvPr id="4243" name="Google Shape;4243;p77"/>
            <p:cNvGrpSpPr/>
            <p:nvPr/>
          </p:nvGrpSpPr>
          <p:grpSpPr>
            <a:xfrm>
              <a:off x="823030" y="1198513"/>
              <a:ext cx="755319" cy="690752"/>
              <a:chOff x="823030" y="1198513"/>
              <a:chExt cx="755319" cy="690752"/>
            </a:xfrm>
          </p:grpSpPr>
          <p:sp>
            <p:nvSpPr>
              <p:cNvPr id="4244" name="Google Shape;4244;p7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77"/>
            <p:cNvGrpSpPr/>
            <p:nvPr/>
          </p:nvGrpSpPr>
          <p:grpSpPr>
            <a:xfrm>
              <a:off x="732428" y="1239937"/>
              <a:ext cx="739912" cy="607886"/>
              <a:chOff x="732428" y="1239937"/>
              <a:chExt cx="739912" cy="607886"/>
            </a:xfrm>
          </p:grpSpPr>
          <p:sp>
            <p:nvSpPr>
              <p:cNvPr id="4247" name="Google Shape;4247;p7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77"/>
            <p:cNvGrpSpPr/>
            <p:nvPr/>
          </p:nvGrpSpPr>
          <p:grpSpPr>
            <a:xfrm>
              <a:off x="732428" y="1277018"/>
              <a:ext cx="702832" cy="533758"/>
              <a:chOff x="732428" y="1277018"/>
              <a:chExt cx="702832" cy="533758"/>
            </a:xfrm>
          </p:grpSpPr>
          <p:sp>
            <p:nvSpPr>
              <p:cNvPr id="4250" name="Google Shape;4250;p7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77"/>
            <p:cNvGrpSpPr/>
            <p:nvPr/>
          </p:nvGrpSpPr>
          <p:grpSpPr>
            <a:xfrm>
              <a:off x="931170" y="1306653"/>
              <a:ext cx="647179" cy="474455"/>
              <a:chOff x="931170" y="1306653"/>
              <a:chExt cx="647179" cy="474455"/>
            </a:xfrm>
          </p:grpSpPr>
          <p:sp>
            <p:nvSpPr>
              <p:cNvPr id="4253" name="Google Shape;4253;p7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5" name="Google Shape;4255;p7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77"/>
          <p:cNvGrpSpPr/>
          <p:nvPr/>
        </p:nvGrpSpPr>
        <p:grpSpPr>
          <a:xfrm>
            <a:off x="3948605" y="971313"/>
            <a:ext cx="634656" cy="699982"/>
            <a:chOff x="5985650" y="2860025"/>
            <a:chExt cx="1396075" cy="1539775"/>
          </a:xfrm>
        </p:grpSpPr>
        <p:sp>
          <p:nvSpPr>
            <p:cNvPr id="4257" name="Google Shape;4257;p7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77"/>
          <p:cNvGrpSpPr/>
          <p:nvPr/>
        </p:nvGrpSpPr>
        <p:grpSpPr>
          <a:xfrm>
            <a:off x="4704254" y="971307"/>
            <a:ext cx="725845" cy="699975"/>
            <a:chOff x="4249973" y="1201875"/>
            <a:chExt cx="1958568" cy="1888762"/>
          </a:xfrm>
        </p:grpSpPr>
        <p:sp>
          <p:nvSpPr>
            <p:cNvPr id="4290" name="Google Shape;4290;p7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1" name="Google Shape;4291;p77"/>
            <p:cNvGrpSpPr/>
            <p:nvPr/>
          </p:nvGrpSpPr>
          <p:grpSpPr>
            <a:xfrm>
              <a:off x="5853086" y="1789142"/>
              <a:ext cx="355454" cy="1048099"/>
              <a:chOff x="5576108" y="2016725"/>
              <a:chExt cx="565200" cy="1666560"/>
            </a:xfrm>
          </p:grpSpPr>
          <p:sp>
            <p:nvSpPr>
              <p:cNvPr id="4292" name="Google Shape;4292;p7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93" name="Google Shape;4293;p7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4" name="Google Shape;4294;p77"/>
            <p:cNvGrpSpPr/>
            <p:nvPr/>
          </p:nvGrpSpPr>
          <p:grpSpPr>
            <a:xfrm>
              <a:off x="4869455" y="2691676"/>
              <a:ext cx="1013897" cy="398961"/>
              <a:chOff x="4012057" y="3451825"/>
              <a:chExt cx="1612175" cy="634379"/>
            </a:xfrm>
          </p:grpSpPr>
          <p:sp>
            <p:nvSpPr>
              <p:cNvPr id="4295" name="Google Shape;4295;p7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96" name="Google Shape;4296;p7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77"/>
            <p:cNvGrpSpPr/>
            <p:nvPr/>
          </p:nvGrpSpPr>
          <p:grpSpPr>
            <a:xfrm>
              <a:off x="4276937" y="2155961"/>
              <a:ext cx="651965" cy="891358"/>
              <a:chOff x="3069908" y="2599997"/>
              <a:chExt cx="1036675" cy="1417328"/>
            </a:xfrm>
          </p:grpSpPr>
          <p:sp>
            <p:nvSpPr>
              <p:cNvPr id="4298" name="Google Shape;4298;p7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99" name="Google Shape;4299;p7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0" name="Google Shape;4300;p77"/>
            <p:cNvGrpSpPr/>
            <p:nvPr/>
          </p:nvGrpSpPr>
          <p:grpSpPr>
            <a:xfrm>
              <a:off x="5054918" y="1201875"/>
              <a:ext cx="999548" cy="602711"/>
              <a:chOff x="4306958" y="1082925"/>
              <a:chExt cx="1589359" cy="958358"/>
            </a:xfrm>
          </p:grpSpPr>
          <p:sp>
            <p:nvSpPr>
              <p:cNvPr id="4301" name="Google Shape;4301;p7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02" name="Google Shape;4302;p7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77"/>
            <p:cNvGrpSpPr/>
            <p:nvPr/>
          </p:nvGrpSpPr>
          <p:grpSpPr>
            <a:xfrm>
              <a:off x="4249973" y="1303451"/>
              <a:ext cx="799317" cy="841334"/>
              <a:chOff x="3027033" y="1244439"/>
              <a:chExt cx="1270977" cy="1337786"/>
            </a:xfrm>
          </p:grpSpPr>
          <p:sp>
            <p:nvSpPr>
              <p:cNvPr id="4304" name="Google Shape;4304;p7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05" name="Google Shape;4305;p7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6" name="Google Shape;4306;p77"/>
          <p:cNvGrpSpPr/>
          <p:nvPr/>
        </p:nvGrpSpPr>
        <p:grpSpPr>
          <a:xfrm>
            <a:off x="4057119" y="1858087"/>
            <a:ext cx="750769" cy="683784"/>
            <a:chOff x="4204684" y="2104422"/>
            <a:chExt cx="699822" cy="637382"/>
          </a:xfrm>
        </p:grpSpPr>
        <p:grpSp>
          <p:nvGrpSpPr>
            <p:cNvPr id="4307" name="Google Shape;4307;p77"/>
            <p:cNvGrpSpPr/>
            <p:nvPr/>
          </p:nvGrpSpPr>
          <p:grpSpPr>
            <a:xfrm>
              <a:off x="4204684" y="2430067"/>
              <a:ext cx="342957" cy="311738"/>
              <a:chOff x="4204684" y="2430067"/>
              <a:chExt cx="342957" cy="311738"/>
            </a:xfrm>
          </p:grpSpPr>
          <p:sp>
            <p:nvSpPr>
              <p:cNvPr id="4308" name="Google Shape;4308;p7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77"/>
            <p:cNvGrpSpPr/>
            <p:nvPr/>
          </p:nvGrpSpPr>
          <p:grpSpPr>
            <a:xfrm>
              <a:off x="4561586" y="2430067"/>
              <a:ext cx="342920" cy="311738"/>
              <a:chOff x="4561586" y="2430067"/>
              <a:chExt cx="342920" cy="311738"/>
            </a:xfrm>
          </p:grpSpPr>
          <p:sp>
            <p:nvSpPr>
              <p:cNvPr id="4311" name="Google Shape;4311;p7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77"/>
            <p:cNvGrpSpPr/>
            <p:nvPr/>
          </p:nvGrpSpPr>
          <p:grpSpPr>
            <a:xfrm>
              <a:off x="4561586" y="2104422"/>
              <a:ext cx="342920" cy="311738"/>
              <a:chOff x="4561586" y="2104422"/>
              <a:chExt cx="342920" cy="311738"/>
            </a:xfrm>
          </p:grpSpPr>
          <p:sp>
            <p:nvSpPr>
              <p:cNvPr id="4314" name="Google Shape;4314;p7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77"/>
            <p:cNvGrpSpPr/>
            <p:nvPr/>
          </p:nvGrpSpPr>
          <p:grpSpPr>
            <a:xfrm>
              <a:off x="4204684" y="2104422"/>
              <a:ext cx="342957" cy="311664"/>
              <a:chOff x="4204684" y="2104422"/>
              <a:chExt cx="342957" cy="311664"/>
            </a:xfrm>
          </p:grpSpPr>
          <p:sp>
            <p:nvSpPr>
              <p:cNvPr id="4317" name="Google Shape;4317;p7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9" name="Google Shape;4319;p77"/>
          <p:cNvGrpSpPr/>
          <p:nvPr/>
        </p:nvGrpSpPr>
        <p:grpSpPr>
          <a:xfrm>
            <a:off x="5521552" y="971301"/>
            <a:ext cx="660591" cy="688867"/>
            <a:chOff x="5830645" y="1267368"/>
            <a:chExt cx="530340" cy="553040"/>
          </a:xfrm>
        </p:grpSpPr>
        <p:sp>
          <p:nvSpPr>
            <p:cNvPr id="4320" name="Google Shape;4320;p7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1" name="Google Shape;4321;p77"/>
            <p:cNvGrpSpPr/>
            <p:nvPr/>
          </p:nvGrpSpPr>
          <p:grpSpPr>
            <a:xfrm>
              <a:off x="5830645" y="1267368"/>
              <a:ext cx="259743" cy="269909"/>
              <a:chOff x="5830645" y="1267368"/>
              <a:chExt cx="259743" cy="269909"/>
            </a:xfrm>
          </p:grpSpPr>
          <p:sp>
            <p:nvSpPr>
              <p:cNvPr id="4322" name="Google Shape;4322;p7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77"/>
            <p:cNvGrpSpPr/>
            <p:nvPr/>
          </p:nvGrpSpPr>
          <p:grpSpPr>
            <a:xfrm>
              <a:off x="6101293" y="1267368"/>
              <a:ext cx="259692" cy="269909"/>
              <a:chOff x="6101293" y="1267368"/>
              <a:chExt cx="259692" cy="269909"/>
            </a:xfrm>
          </p:grpSpPr>
          <p:sp>
            <p:nvSpPr>
              <p:cNvPr id="4325" name="Google Shape;4325;p7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77"/>
            <p:cNvGrpSpPr/>
            <p:nvPr/>
          </p:nvGrpSpPr>
          <p:grpSpPr>
            <a:xfrm>
              <a:off x="5830645" y="1550500"/>
              <a:ext cx="259692" cy="269909"/>
              <a:chOff x="5830645" y="1550500"/>
              <a:chExt cx="259692" cy="269909"/>
            </a:xfrm>
          </p:grpSpPr>
          <p:sp>
            <p:nvSpPr>
              <p:cNvPr id="4328" name="Google Shape;4328;p7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77"/>
            <p:cNvGrpSpPr/>
            <p:nvPr/>
          </p:nvGrpSpPr>
          <p:grpSpPr>
            <a:xfrm>
              <a:off x="6101293" y="1550500"/>
              <a:ext cx="259692" cy="269909"/>
              <a:chOff x="6101293" y="1550500"/>
              <a:chExt cx="259692" cy="269909"/>
            </a:xfrm>
          </p:grpSpPr>
          <p:sp>
            <p:nvSpPr>
              <p:cNvPr id="4331" name="Google Shape;4331;p7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3" name="Google Shape;4333;p77"/>
          <p:cNvGrpSpPr/>
          <p:nvPr/>
        </p:nvGrpSpPr>
        <p:grpSpPr>
          <a:xfrm>
            <a:off x="723705" y="1861761"/>
            <a:ext cx="697154" cy="679574"/>
            <a:chOff x="2679875" y="2361475"/>
            <a:chExt cx="780425" cy="760575"/>
          </a:xfrm>
        </p:grpSpPr>
        <p:sp>
          <p:nvSpPr>
            <p:cNvPr id="4334" name="Google Shape;4334;p7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77"/>
          <p:cNvGrpSpPr/>
          <p:nvPr/>
        </p:nvGrpSpPr>
        <p:grpSpPr>
          <a:xfrm>
            <a:off x="3122864" y="971353"/>
            <a:ext cx="735829" cy="684547"/>
            <a:chOff x="3351965" y="1148808"/>
            <a:chExt cx="750770" cy="698375"/>
          </a:xfrm>
        </p:grpSpPr>
        <p:grpSp>
          <p:nvGrpSpPr>
            <p:cNvPr id="4341" name="Google Shape;4341;p77"/>
            <p:cNvGrpSpPr/>
            <p:nvPr/>
          </p:nvGrpSpPr>
          <p:grpSpPr>
            <a:xfrm>
              <a:off x="3586796" y="1148808"/>
              <a:ext cx="294857" cy="286830"/>
              <a:chOff x="3750225" y="1774000"/>
              <a:chExt cx="149575" cy="145525"/>
            </a:xfrm>
          </p:grpSpPr>
          <p:sp>
            <p:nvSpPr>
              <p:cNvPr id="4342" name="Google Shape;4342;p7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77"/>
            <p:cNvGrpSpPr/>
            <p:nvPr/>
          </p:nvGrpSpPr>
          <p:grpSpPr>
            <a:xfrm>
              <a:off x="3779245" y="1375768"/>
              <a:ext cx="323490" cy="286978"/>
              <a:chOff x="3847850" y="1889150"/>
              <a:chExt cx="164100" cy="145600"/>
            </a:xfrm>
          </p:grpSpPr>
          <p:sp>
            <p:nvSpPr>
              <p:cNvPr id="4345" name="Google Shape;4345;p7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77"/>
            <p:cNvGrpSpPr/>
            <p:nvPr/>
          </p:nvGrpSpPr>
          <p:grpSpPr>
            <a:xfrm>
              <a:off x="3351965" y="1330435"/>
              <a:ext cx="295449" cy="285401"/>
              <a:chOff x="3631100" y="1866150"/>
              <a:chExt cx="149875" cy="144800"/>
            </a:xfrm>
          </p:grpSpPr>
          <p:sp>
            <p:nvSpPr>
              <p:cNvPr id="4348" name="Google Shape;4348;p7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77"/>
            <p:cNvGrpSpPr/>
            <p:nvPr/>
          </p:nvGrpSpPr>
          <p:grpSpPr>
            <a:xfrm>
              <a:off x="3548208" y="1560352"/>
              <a:ext cx="294808" cy="286830"/>
              <a:chOff x="3730650" y="1982800"/>
              <a:chExt cx="149550" cy="145525"/>
            </a:xfrm>
          </p:grpSpPr>
          <p:sp>
            <p:nvSpPr>
              <p:cNvPr id="4351" name="Google Shape;4351;p7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3" name="Google Shape;4353;p77"/>
          <p:cNvGrpSpPr/>
          <p:nvPr/>
        </p:nvGrpSpPr>
        <p:grpSpPr>
          <a:xfrm>
            <a:off x="7624517" y="971307"/>
            <a:ext cx="804565" cy="677795"/>
            <a:chOff x="7636443" y="1204988"/>
            <a:chExt cx="804565" cy="677795"/>
          </a:xfrm>
        </p:grpSpPr>
        <p:grpSp>
          <p:nvGrpSpPr>
            <p:cNvPr id="4354" name="Google Shape;4354;p77"/>
            <p:cNvGrpSpPr/>
            <p:nvPr/>
          </p:nvGrpSpPr>
          <p:grpSpPr>
            <a:xfrm>
              <a:off x="7636443" y="1509705"/>
              <a:ext cx="804565" cy="373078"/>
              <a:chOff x="7636443" y="1509705"/>
              <a:chExt cx="804565" cy="373078"/>
            </a:xfrm>
          </p:grpSpPr>
          <p:sp>
            <p:nvSpPr>
              <p:cNvPr id="4355" name="Google Shape;4355;p7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7" name="Google Shape;4357;p77"/>
            <p:cNvGrpSpPr/>
            <p:nvPr/>
          </p:nvGrpSpPr>
          <p:grpSpPr>
            <a:xfrm>
              <a:off x="7636443" y="1408133"/>
              <a:ext cx="804565" cy="373078"/>
              <a:chOff x="7636443" y="1408133"/>
              <a:chExt cx="804565" cy="373078"/>
            </a:xfrm>
          </p:grpSpPr>
          <p:sp>
            <p:nvSpPr>
              <p:cNvPr id="4358" name="Google Shape;4358;p7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0" name="Google Shape;4360;p77"/>
            <p:cNvGrpSpPr/>
            <p:nvPr/>
          </p:nvGrpSpPr>
          <p:grpSpPr>
            <a:xfrm>
              <a:off x="7636443" y="1306560"/>
              <a:ext cx="804565" cy="373078"/>
              <a:chOff x="7636443" y="1306560"/>
              <a:chExt cx="804565" cy="373078"/>
            </a:xfrm>
          </p:grpSpPr>
          <p:sp>
            <p:nvSpPr>
              <p:cNvPr id="4361" name="Google Shape;4361;p7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77"/>
            <p:cNvGrpSpPr/>
            <p:nvPr/>
          </p:nvGrpSpPr>
          <p:grpSpPr>
            <a:xfrm>
              <a:off x="7636443" y="1204988"/>
              <a:ext cx="804565" cy="373078"/>
              <a:chOff x="7636443" y="1204988"/>
              <a:chExt cx="804565" cy="373078"/>
            </a:xfrm>
          </p:grpSpPr>
          <p:sp>
            <p:nvSpPr>
              <p:cNvPr id="4364" name="Google Shape;4364;p7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6" name="Google Shape;4366;p77"/>
          <p:cNvGrpSpPr/>
          <p:nvPr/>
        </p:nvGrpSpPr>
        <p:grpSpPr>
          <a:xfrm>
            <a:off x="4963363" y="1878721"/>
            <a:ext cx="661339" cy="661188"/>
            <a:chOff x="3990000" y="975400"/>
            <a:chExt cx="3934200" cy="3933300"/>
          </a:xfrm>
        </p:grpSpPr>
        <p:sp>
          <p:nvSpPr>
            <p:cNvPr id="4367" name="Google Shape;4367;p7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77"/>
          <p:cNvGrpSpPr/>
          <p:nvPr/>
        </p:nvGrpSpPr>
        <p:grpSpPr>
          <a:xfrm>
            <a:off x="6607011" y="1857359"/>
            <a:ext cx="868881" cy="684241"/>
            <a:chOff x="6598259" y="2078634"/>
            <a:chExt cx="868881" cy="684241"/>
          </a:xfrm>
        </p:grpSpPr>
        <p:sp>
          <p:nvSpPr>
            <p:cNvPr id="4372" name="Google Shape;4372;p7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8" name="Google Shape;4378;p77"/>
            <p:cNvGrpSpPr/>
            <p:nvPr/>
          </p:nvGrpSpPr>
          <p:grpSpPr>
            <a:xfrm>
              <a:off x="6808175" y="2078634"/>
              <a:ext cx="452229" cy="684241"/>
              <a:chOff x="6808175" y="2078634"/>
              <a:chExt cx="452229" cy="684241"/>
            </a:xfrm>
          </p:grpSpPr>
          <p:sp>
            <p:nvSpPr>
              <p:cNvPr id="4379" name="Google Shape;4379;p7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5" name="Google Shape;4385;p77"/>
              <p:cNvGrpSpPr/>
              <p:nvPr/>
            </p:nvGrpSpPr>
            <p:grpSpPr>
              <a:xfrm>
                <a:off x="6821586" y="2078634"/>
                <a:ext cx="426871" cy="684241"/>
                <a:chOff x="6821586" y="2078634"/>
                <a:chExt cx="426871" cy="684241"/>
              </a:xfrm>
            </p:grpSpPr>
            <p:grpSp>
              <p:nvGrpSpPr>
                <p:cNvPr id="4386" name="Google Shape;4386;p77"/>
                <p:cNvGrpSpPr/>
                <p:nvPr/>
              </p:nvGrpSpPr>
              <p:grpSpPr>
                <a:xfrm>
                  <a:off x="6821586" y="2078634"/>
                  <a:ext cx="426871" cy="684241"/>
                  <a:chOff x="6821586" y="2078634"/>
                  <a:chExt cx="426871" cy="684241"/>
                </a:xfrm>
              </p:grpSpPr>
              <p:sp>
                <p:nvSpPr>
                  <p:cNvPr id="4387" name="Google Shape;4387;p7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6" name="Google Shape;4406;p7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12" name="Google Shape;4412;p77"/>
          <p:cNvGrpSpPr/>
          <p:nvPr/>
        </p:nvGrpSpPr>
        <p:grpSpPr>
          <a:xfrm>
            <a:off x="716994" y="3531369"/>
            <a:ext cx="1340789" cy="640830"/>
            <a:chOff x="238125" y="1151100"/>
            <a:chExt cx="7139450" cy="3412300"/>
          </a:xfrm>
        </p:grpSpPr>
        <p:sp>
          <p:nvSpPr>
            <p:cNvPr id="4413" name="Google Shape;4413;p7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77"/>
          <p:cNvGrpSpPr/>
          <p:nvPr/>
        </p:nvGrpSpPr>
        <p:grpSpPr>
          <a:xfrm>
            <a:off x="5584217" y="2734650"/>
            <a:ext cx="985357" cy="585764"/>
            <a:chOff x="5145061" y="2881789"/>
            <a:chExt cx="1107641" cy="658458"/>
          </a:xfrm>
        </p:grpSpPr>
        <p:grpSp>
          <p:nvGrpSpPr>
            <p:cNvPr id="4426" name="Google Shape;4426;p77"/>
            <p:cNvGrpSpPr/>
            <p:nvPr/>
          </p:nvGrpSpPr>
          <p:grpSpPr>
            <a:xfrm>
              <a:off x="5722989" y="3244587"/>
              <a:ext cx="529713" cy="295659"/>
              <a:chOff x="5722989" y="3244587"/>
              <a:chExt cx="529713" cy="295659"/>
            </a:xfrm>
          </p:grpSpPr>
          <p:sp>
            <p:nvSpPr>
              <p:cNvPr id="4427" name="Google Shape;4427;p7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28" name="Google Shape;4428;p7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29" name="Google Shape;4429;p77"/>
            <p:cNvGrpSpPr/>
            <p:nvPr/>
          </p:nvGrpSpPr>
          <p:grpSpPr>
            <a:xfrm>
              <a:off x="5145061" y="3244587"/>
              <a:ext cx="536807" cy="295659"/>
              <a:chOff x="5145061" y="3244587"/>
              <a:chExt cx="536807" cy="295659"/>
            </a:xfrm>
          </p:grpSpPr>
          <p:sp>
            <p:nvSpPr>
              <p:cNvPr id="4430" name="Google Shape;4430;p7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31" name="Google Shape;4431;p7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32" name="Google Shape;4432;p77"/>
            <p:cNvGrpSpPr/>
            <p:nvPr/>
          </p:nvGrpSpPr>
          <p:grpSpPr>
            <a:xfrm>
              <a:off x="5341327" y="2898245"/>
              <a:ext cx="532309" cy="614891"/>
              <a:chOff x="5341327" y="2898245"/>
              <a:chExt cx="532309" cy="614891"/>
            </a:xfrm>
          </p:grpSpPr>
          <p:sp>
            <p:nvSpPr>
              <p:cNvPr id="4433" name="Google Shape;4433;p7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34" name="Google Shape;4434;p7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35" name="Google Shape;4435;p77"/>
            <p:cNvGrpSpPr/>
            <p:nvPr/>
          </p:nvGrpSpPr>
          <p:grpSpPr>
            <a:xfrm>
              <a:off x="5532290" y="2881789"/>
              <a:ext cx="620516" cy="305456"/>
              <a:chOff x="5532290" y="2881789"/>
              <a:chExt cx="620516" cy="305456"/>
            </a:xfrm>
          </p:grpSpPr>
          <p:sp>
            <p:nvSpPr>
              <p:cNvPr id="4436" name="Google Shape;4436;p7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37" name="Google Shape;4437;p7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438" name="Google Shape;4438;p77"/>
          <p:cNvGrpSpPr/>
          <p:nvPr/>
        </p:nvGrpSpPr>
        <p:grpSpPr>
          <a:xfrm>
            <a:off x="8163140" y="3526708"/>
            <a:ext cx="269068" cy="645491"/>
            <a:chOff x="7026852" y="3311869"/>
            <a:chExt cx="434331" cy="1041954"/>
          </a:xfrm>
        </p:grpSpPr>
        <p:sp>
          <p:nvSpPr>
            <p:cNvPr id="4439" name="Google Shape;4439;p7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77"/>
          <p:cNvGrpSpPr/>
          <p:nvPr/>
        </p:nvGrpSpPr>
        <p:grpSpPr>
          <a:xfrm>
            <a:off x="6179721" y="3565945"/>
            <a:ext cx="293882" cy="293836"/>
            <a:chOff x="4873519" y="3311869"/>
            <a:chExt cx="499374" cy="499296"/>
          </a:xfrm>
        </p:grpSpPr>
        <p:sp>
          <p:nvSpPr>
            <p:cNvPr id="4443" name="Google Shape;4443;p7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77"/>
          <p:cNvGrpSpPr/>
          <p:nvPr/>
        </p:nvGrpSpPr>
        <p:grpSpPr>
          <a:xfrm>
            <a:off x="6179721" y="3878317"/>
            <a:ext cx="293882" cy="293882"/>
            <a:chOff x="4873519" y="3875839"/>
            <a:chExt cx="499374" cy="499374"/>
          </a:xfrm>
        </p:grpSpPr>
        <p:sp>
          <p:nvSpPr>
            <p:cNvPr id="4446" name="Google Shape;4446;p7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77"/>
          <p:cNvGrpSpPr/>
          <p:nvPr/>
        </p:nvGrpSpPr>
        <p:grpSpPr>
          <a:xfrm>
            <a:off x="2410248" y="1850269"/>
            <a:ext cx="698104" cy="698208"/>
            <a:chOff x="2565073" y="2075876"/>
            <a:chExt cx="672482" cy="672518"/>
          </a:xfrm>
        </p:grpSpPr>
        <p:sp>
          <p:nvSpPr>
            <p:cNvPr id="4449" name="Google Shape;4449;p7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77"/>
          <p:cNvGrpSpPr/>
          <p:nvPr/>
        </p:nvGrpSpPr>
        <p:grpSpPr>
          <a:xfrm>
            <a:off x="5633660" y="3534870"/>
            <a:ext cx="438354" cy="637329"/>
            <a:chOff x="1697726" y="3244179"/>
            <a:chExt cx="788124" cy="1146069"/>
          </a:xfrm>
        </p:grpSpPr>
        <p:sp>
          <p:nvSpPr>
            <p:cNvPr id="4456" name="Google Shape;4456;p7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8" name="Google Shape;4458;p77"/>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9" name="Google Shape;4459;p77"/>
          <p:cNvGrpSpPr/>
          <p:nvPr/>
        </p:nvGrpSpPr>
        <p:grpSpPr>
          <a:xfrm>
            <a:off x="7634874" y="1863232"/>
            <a:ext cx="799565" cy="670282"/>
            <a:chOff x="7617850" y="2063282"/>
            <a:chExt cx="799565" cy="670282"/>
          </a:xfrm>
        </p:grpSpPr>
        <p:cxnSp>
          <p:nvCxnSpPr>
            <p:cNvPr id="4460" name="Google Shape;4460;p7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61" name="Google Shape;4461;p7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62" name="Google Shape;4462;p7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63" name="Google Shape;4463;p7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64" name="Google Shape;4464;p7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465" name="Google Shape;4465;p7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466" name="Google Shape;4466;p77"/>
            <p:cNvGrpSpPr/>
            <p:nvPr/>
          </p:nvGrpSpPr>
          <p:grpSpPr>
            <a:xfrm>
              <a:off x="7734309" y="2063282"/>
              <a:ext cx="570957" cy="620095"/>
              <a:chOff x="7734309" y="2063282"/>
              <a:chExt cx="570957" cy="620095"/>
            </a:xfrm>
          </p:grpSpPr>
          <p:grpSp>
            <p:nvGrpSpPr>
              <p:cNvPr id="4467" name="Google Shape;4467;p77"/>
              <p:cNvGrpSpPr/>
              <p:nvPr/>
            </p:nvGrpSpPr>
            <p:grpSpPr>
              <a:xfrm>
                <a:off x="8031573" y="2063282"/>
                <a:ext cx="273693" cy="620095"/>
                <a:chOff x="8031573" y="2063282"/>
                <a:chExt cx="273693" cy="620095"/>
              </a:xfrm>
            </p:grpSpPr>
            <p:sp>
              <p:nvSpPr>
                <p:cNvPr id="4468" name="Google Shape;4468;p7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77"/>
              <p:cNvGrpSpPr/>
              <p:nvPr/>
            </p:nvGrpSpPr>
            <p:grpSpPr>
              <a:xfrm flipH="1">
                <a:off x="7734309" y="2063282"/>
                <a:ext cx="273693" cy="620095"/>
                <a:chOff x="8031573" y="2063282"/>
                <a:chExt cx="273693" cy="620095"/>
              </a:xfrm>
            </p:grpSpPr>
            <p:sp>
              <p:nvSpPr>
                <p:cNvPr id="4473" name="Google Shape;4473;p7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477" name="Google Shape;4477;p77"/>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7"/>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9" name="Google Shape;4479;p77"/>
          <p:cNvGrpSpPr/>
          <p:nvPr/>
        </p:nvGrpSpPr>
        <p:grpSpPr>
          <a:xfrm>
            <a:off x="7821480" y="2716716"/>
            <a:ext cx="602567" cy="601884"/>
            <a:chOff x="1186975" y="238125"/>
            <a:chExt cx="5244275" cy="5238325"/>
          </a:xfrm>
        </p:grpSpPr>
        <p:sp>
          <p:nvSpPr>
            <p:cNvPr id="4480" name="Google Shape;4480;p7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77"/>
          <p:cNvGrpSpPr/>
          <p:nvPr/>
        </p:nvGrpSpPr>
        <p:grpSpPr>
          <a:xfrm>
            <a:off x="3264218" y="1856199"/>
            <a:ext cx="651848" cy="687338"/>
            <a:chOff x="3400515" y="2056248"/>
            <a:chExt cx="698134" cy="735987"/>
          </a:xfrm>
        </p:grpSpPr>
        <p:grpSp>
          <p:nvGrpSpPr>
            <p:cNvPr id="4485" name="Google Shape;4485;p77"/>
            <p:cNvGrpSpPr/>
            <p:nvPr/>
          </p:nvGrpSpPr>
          <p:grpSpPr>
            <a:xfrm>
              <a:off x="3400515" y="2283913"/>
              <a:ext cx="312919" cy="219900"/>
              <a:chOff x="3400515" y="2283913"/>
              <a:chExt cx="312919" cy="219900"/>
            </a:xfrm>
          </p:grpSpPr>
          <p:sp>
            <p:nvSpPr>
              <p:cNvPr id="4486" name="Google Shape;4486;p7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87" name="Google Shape;4487;p7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488" name="Google Shape;4488;p77"/>
            <p:cNvGrpSpPr/>
            <p:nvPr/>
          </p:nvGrpSpPr>
          <p:grpSpPr>
            <a:xfrm>
              <a:off x="3547823" y="2461089"/>
              <a:ext cx="219900" cy="331146"/>
              <a:chOff x="3547823" y="2461089"/>
              <a:chExt cx="219900" cy="331146"/>
            </a:xfrm>
          </p:grpSpPr>
          <p:sp>
            <p:nvSpPr>
              <p:cNvPr id="4489" name="Google Shape;4489;p7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90" name="Google Shape;4490;p7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491" name="Google Shape;4491;p77"/>
            <p:cNvGrpSpPr/>
            <p:nvPr/>
          </p:nvGrpSpPr>
          <p:grpSpPr>
            <a:xfrm>
              <a:off x="3734138" y="2461089"/>
              <a:ext cx="219900" cy="331146"/>
              <a:chOff x="3734138" y="2461089"/>
              <a:chExt cx="219900" cy="331146"/>
            </a:xfrm>
          </p:grpSpPr>
          <p:sp>
            <p:nvSpPr>
              <p:cNvPr id="4492" name="Google Shape;4492;p7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93" name="Google Shape;4493;p7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494" name="Google Shape;4494;p77"/>
            <p:cNvGrpSpPr/>
            <p:nvPr/>
          </p:nvGrpSpPr>
          <p:grpSpPr>
            <a:xfrm>
              <a:off x="3787560" y="2281742"/>
              <a:ext cx="311089" cy="219900"/>
              <a:chOff x="3787560" y="2281742"/>
              <a:chExt cx="311089" cy="219900"/>
            </a:xfrm>
          </p:grpSpPr>
          <p:sp>
            <p:nvSpPr>
              <p:cNvPr id="4495" name="Google Shape;4495;p7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96" name="Google Shape;4496;p7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497" name="Google Shape;4497;p77"/>
            <p:cNvGrpSpPr/>
            <p:nvPr/>
          </p:nvGrpSpPr>
          <p:grpSpPr>
            <a:xfrm>
              <a:off x="3637290" y="2056248"/>
              <a:ext cx="219900" cy="330736"/>
              <a:chOff x="3637290" y="2056248"/>
              <a:chExt cx="219900" cy="330736"/>
            </a:xfrm>
          </p:grpSpPr>
          <p:sp>
            <p:nvSpPr>
              <p:cNvPr id="4498" name="Google Shape;4498;p7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499" name="Google Shape;4499;p7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00" name="Google Shape;4500;p77"/>
          <p:cNvGrpSpPr/>
          <p:nvPr/>
        </p:nvGrpSpPr>
        <p:grpSpPr>
          <a:xfrm>
            <a:off x="2555923" y="2726206"/>
            <a:ext cx="1268144" cy="592394"/>
            <a:chOff x="238125" y="1188750"/>
            <a:chExt cx="7140450" cy="3335550"/>
          </a:xfrm>
        </p:grpSpPr>
        <p:sp>
          <p:nvSpPr>
            <p:cNvPr id="4501" name="Google Shape;4501;p7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6" name="Google Shape;4506;p77"/>
          <p:cNvGrpSpPr/>
          <p:nvPr/>
        </p:nvGrpSpPr>
        <p:grpSpPr>
          <a:xfrm>
            <a:off x="6663824" y="2728360"/>
            <a:ext cx="1053944" cy="590147"/>
            <a:chOff x="238125" y="1335475"/>
            <a:chExt cx="5418735" cy="3034175"/>
          </a:xfrm>
        </p:grpSpPr>
        <p:sp>
          <p:nvSpPr>
            <p:cNvPr id="4507" name="Google Shape;4507;p7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77"/>
          <p:cNvGrpSpPr/>
          <p:nvPr/>
        </p:nvGrpSpPr>
        <p:grpSpPr>
          <a:xfrm>
            <a:off x="4094633" y="3533260"/>
            <a:ext cx="1268207" cy="638939"/>
            <a:chOff x="3967651" y="3645904"/>
            <a:chExt cx="1479304" cy="745292"/>
          </a:xfrm>
        </p:grpSpPr>
        <p:grpSp>
          <p:nvGrpSpPr>
            <p:cNvPr id="4511" name="Google Shape;4511;p77"/>
            <p:cNvGrpSpPr/>
            <p:nvPr/>
          </p:nvGrpSpPr>
          <p:grpSpPr>
            <a:xfrm>
              <a:off x="3967651" y="4009026"/>
              <a:ext cx="1479304" cy="382170"/>
              <a:chOff x="3967651" y="4009026"/>
              <a:chExt cx="1479304" cy="382170"/>
            </a:xfrm>
          </p:grpSpPr>
          <p:grpSp>
            <p:nvGrpSpPr>
              <p:cNvPr id="4512" name="Google Shape;4512;p77"/>
              <p:cNvGrpSpPr/>
              <p:nvPr/>
            </p:nvGrpSpPr>
            <p:grpSpPr>
              <a:xfrm>
                <a:off x="4892216" y="4195630"/>
                <a:ext cx="554739" cy="195566"/>
                <a:chOff x="3604375" y="4892160"/>
                <a:chExt cx="1651500" cy="582215"/>
              </a:xfrm>
            </p:grpSpPr>
            <p:sp>
              <p:nvSpPr>
                <p:cNvPr id="4513" name="Google Shape;4513;p7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77"/>
              <p:cNvGrpSpPr/>
              <p:nvPr/>
            </p:nvGrpSpPr>
            <p:grpSpPr>
              <a:xfrm>
                <a:off x="3967651" y="4146303"/>
                <a:ext cx="579402" cy="244893"/>
                <a:chOff x="851875" y="4745310"/>
                <a:chExt cx="1724925" cy="729065"/>
              </a:xfrm>
            </p:grpSpPr>
            <p:sp>
              <p:nvSpPr>
                <p:cNvPr id="4516" name="Google Shape;4516;p7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77"/>
              <p:cNvGrpSpPr/>
              <p:nvPr/>
            </p:nvGrpSpPr>
            <p:grpSpPr>
              <a:xfrm>
                <a:off x="4460753" y="4009026"/>
                <a:ext cx="493110" cy="382170"/>
                <a:chOff x="2319875" y="4336625"/>
                <a:chExt cx="1468025" cy="1137750"/>
              </a:xfrm>
            </p:grpSpPr>
            <p:sp>
              <p:nvSpPr>
                <p:cNvPr id="4519" name="Google Shape;4519;p7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1" name="Google Shape;4521;p77"/>
            <p:cNvGrpSpPr/>
            <p:nvPr/>
          </p:nvGrpSpPr>
          <p:grpSpPr>
            <a:xfrm>
              <a:off x="4479443" y="3645904"/>
              <a:ext cx="455965" cy="388789"/>
              <a:chOff x="2957425" y="238100"/>
              <a:chExt cx="1910200" cy="1628775"/>
            </a:xfrm>
          </p:grpSpPr>
          <p:sp>
            <p:nvSpPr>
              <p:cNvPr id="4522" name="Google Shape;4522;p7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2" name="Google Shape;4532;p77"/>
          <p:cNvGrpSpPr/>
          <p:nvPr/>
        </p:nvGrpSpPr>
        <p:grpSpPr>
          <a:xfrm>
            <a:off x="2480746" y="3534460"/>
            <a:ext cx="1243128" cy="637739"/>
            <a:chOff x="2496310" y="3693351"/>
            <a:chExt cx="1342906" cy="688926"/>
          </a:xfrm>
        </p:grpSpPr>
        <p:grpSp>
          <p:nvGrpSpPr>
            <p:cNvPr id="4533" name="Google Shape;4533;p77"/>
            <p:cNvGrpSpPr/>
            <p:nvPr/>
          </p:nvGrpSpPr>
          <p:grpSpPr>
            <a:xfrm>
              <a:off x="2496310" y="3693351"/>
              <a:ext cx="1342906" cy="688875"/>
              <a:chOff x="2496310" y="3693351"/>
              <a:chExt cx="1342906" cy="688875"/>
            </a:xfrm>
          </p:grpSpPr>
          <p:sp>
            <p:nvSpPr>
              <p:cNvPr id="4534" name="Google Shape;4534;p7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0" name="Google Shape;4540;p77"/>
              <p:cNvCxnSpPr>
                <a:stCxn id="453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541" name="Google Shape;4541;p77"/>
              <p:cNvCxnSpPr>
                <a:stCxn id="453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542" name="Google Shape;4542;p77"/>
              <p:cNvCxnSpPr>
                <a:stCxn id="453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543" name="Google Shape;4543;p77"/>
              <p:cNvCxnSpPr>
                <a:stCxn id="453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544" name="Google Shape;4544;p77"/>
              <p:cNvCxnSpPr>
                <a:stCxn id="453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545" name="Google Shape;4545;p77"/>
            <p:cNvGrpSpPr/>
            <p:nvPr/>
          </p:nvGrpSpPr>
          <p:grpSpPr>
            <a:xfrm>
              <a:off x="2675275" y="3930557"/>
              <a:ext cx="1003306" cy="451719"/>
              <a:chOff x="2675275" y="4174282"/>
              <a:chExt cx="1003306" cy="451719"/>
            </a:xfrm>
          </p:grpSpPr>
          <p:sp>
            <p:nvSpPr>
              <p:cNvPr id="4546" name="Google Shape;4546;p7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9" name="Google Shape;4549;p77"/>
          <p:cNvGrpSpPr/>
          <p:nvPr/>
        </p:nvGrpSpPr>
        <p:grpSpPr>
          <a:xfrm>
            <a:off x="1654417" y="971307"/>
            <a:ext cx="574511" cy="874709"/>
            <a:chOff x="1715404" y="1112080"/>
            <a:chExt cx="642270" cy="977984"/>
          </a:xfrm>
        </p:grpSpPr>
        <p:grpSp>
          <p:nvGrpSpPr>
            <p:cNvPr id="4550" name="Google Shape;4550;p77"/>
            <p:cNvGrpSpPr/>
            <p:nvPr/>
          </p:nvGrpSpPr>
          <p:grpSpPr>
            <a:xfrm>
              <a:off x="1715404" y="1112080"/>
              <a:ext cx="642270" cy="977984"/>
              <a:chOff x="1715404" y="1112080"/>
              <a:chExt cx="642270" cy="977984"/>
            </a:xfrm>
          </p:grpSpPr>
          <p:sp>
            <p:nvSpPr>
              <p:cNvPr id="4551" name="Google Shape;4551;p7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77"/>
            <p:cNvGrpSpPr/>
            <p:nvPr/>
          </p:nvGrpSpPr>
          <p:grpSpPr>
            <a:xfrm>
              <a:off x="1768927" y="1165603"/>
              <a:ext cx="535225" cy="851367"/>
              <a:chOff x="1768927" y="1165603"/>
              <a:chExt cx="535225" cy="851367"/>
            </a:xfrm>
          </p:grpSpPr>
          <p:sp>
            <p:nvSpPr>
              <p:cNvPr id="4554" name="Google Shape;4554;p7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77"/>
            <p:cNvGrpSpPr/>
            <p:nvPr/>
          </p:nvGrpSpPr>
          <p:grpSpPr>
            <a:xfrm>
              <a:off x="1822449" y="1219125"/>
              <a:ext cx="428180" cy="718859"/>
              <a:chOff x="1822449" y="1219125"/>
              <a:chExt cx="428180" cy="718859"/>
            </a:xfrm>
          </p:grpSpPr>
          <p:sp>
            <p:nvSpPr>
              <p:cNvPr id="4557" name="Google Shape;4557;p7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77"/>
            <p:cNvGrpSpPr/>
            <p:nvPr/>
          </p:nvGrpSpPr>
          <p:grpSpPr>
            <a:xfrm>
              <a:off x="1875972" y="1272648"/>
              <a:ext cx="321135" cy="586939"/>
              <a:chOff x="1875972" y="1272648"/>
              <a:chExt cx="321135" cy="586939"/>
            </a:xfrm>
          </p:grpSpPr>
          <p:sp>
            <p:nvSpPr>
              <p:cNvPr id="4560" name="Google Shape;4560;p7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2" name="Google Shape;4562;p77"/>
          <p:cNvGrpSpPr/>
          <p:nvPr/>
        </p:nvGrpSpPr>
        <p:grpSpPr>
          <a:xfrm>
            <a:off x="7761578" y="3528028"/>
            <a:ext cx="293855" cy="644170"/>
            <a:chOff x="241025" y="3151575"/>
            <a:chExt cx="293855" cy="644170"/>
          </a:xfrm>
        </p:grpSpPr>
        <p:sp>
          <p:nvSpPr>
            <p:cNvPr id="4563" name="Google Shape;4563;p7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77"/>
          <p:cNvGrpSpPr/>
          <p:nvPr/>
        </p:nvGrpSpPr>
        <p:grpSpPr>
          <a:xfrm>
            <a:off x="709562" y="2728028"/>
            <a:ext cx="1779649" cy="591620"/>
            <a:chOff x="246070" y="1983375"/>
            <a:chExt cx="1855347" cy="616849"/>
          </a:xfrm>
        </p:grpSpPr>
        <p:sp>
          <p:nvSpPr>
            <p:cNvPr id="4566" name="Google Shape;4566;p7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5" name="Google Shape;4575;p77"/>
          <p:cNvGrpSpPr/>
          <p:nvPr/>
        </p:nvGrpSpPr>
        <p:grpSpPr>
          <a:xfrm>
            <a:off x="2320428" y="971307"/>
            <a:ext cx="711055" cy="745993"/>
            <a:chOff x="2496269" y="1171698"/>
            <a:chExt cx="761953" cy="799392"/>
          </a:xfrm>
        </p:grpSpPr>
        <p:grpSp>
          <p:nvGrpSpPr>
            <p:cNvPr id="4576" name="Google Shape;4576;p77"/>
            <p:cNvGrpSpPr/>
            <p:nvPr/>
          </p:nvGrpSpPr>
          <p:grpSpPr>
            <a:xfrm>
              <a:off x="2496269" y="1171698"/>
              <a:ext cx="761953" cy="723022"/>
              <a:chOff x="2496269" y="1171698"/>
              <a:chExt cx="761953" cy="723022"/>
            </a:xfrm>
          </p:grpSpPr>
          <p:sp>
            <p:nvSpPr>
              <p:cNvPr id="4577" name="Google Shape;4577;p7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9" name="Google Shape;4579;p77"/>
              <p:cNvGrpSpPr/>
              <p:nvPr/>
            </p:nvGrpSpPr>
            <p:grpSpPr>
              <a:xfrm>
                <a:off x="2496269" y="1171698"/>
                <a:ext cx="761953" cy="723022"/>
                <a:chOff x="2496269" y="1120652"/>
                <a:chExt cx="761953" cy="723022"/>
              </a:xfrm>
            </p:grpSpPr>
            <p:grpSp>
              <p:nvGrpSpPr>
                <p:cNvPr id="4580" name="Google Shape;4580;p77"/>
                <p:cNvGrpSpPr/>
                <p:nvPr/>
              </p:nvGrpSpPr>
              <p:grpSpPr>
                <a:xfrm>
                  <a:off x="2496269" y="1120652"/>
                  <a:ext cx="761953" cy="723022"/>
                  <a:chOff x="2496269" y="1120652"/>
                  <a:chExt cx="761953" cy="723022"/>
                </a:xfrm>
              </p:grpSpPr>
              <p:grpSp>
                <p:nvGrpSpPr>
                  <p:cNvPr id="4581" name="Google Shape;4581;p77"/>
                  <p:cNvGrpSpPr/>
                  <p:nvPr/>
                </p:nvGrpSpPr>
                <p:grpSpPr>
                  <a:xfrm>
                    <a:off x="2496269" y="1304589"/>
                    <a:ext cx="407089" cy="305057"/>
                    <a:chOff x="2496269" y="1304589"/>
                    <a:chExt cx="407089" cy="305057"/>
                  </a:xfrm>
                </p:grpSpPr>
                <p:sp>
                  <p:nvSpPr>
                    <p:cNvPr id="4582" name="Google Shape;4582;p7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77"/>
                  <p:cNvGrpSpPr/>
                  <p:nvPr/>
                </p:nvGrpSpPr>
                <p:grpSpPr>
                  <a:xfrm>
                    <a:off x="2586468" y="1493376"/>
                    <a:ext cx="358850" cy="349656"/>
                    <a:chOff x="2586468" y="1493376"/>
                    <a:chExt cx="358850" cy="349656"/>
                  </a:xfrm>
                </p:grpSpPr>
                <p:sp>
                  <p:nvSpPr>
                    <p:cNvPr id="4585" name="Google Shape;4585;p7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77"/>
                  <p:cNvGrpSpPr/>
                  <p:nvPr/>
                </p:nvGrpSpPr>
                <p:grpSpPr>
                  <a:xfrm>
                    <a:off x="2807939" y="1494024"/>
                    <a:ext cx="358857" cy="349650"/>
                    <a:chOff x="2807939" y="1494024"/>
                    <a:chExt cx="358857" cy="349650"/>
                  </a:xfrm>
                </p:grpSpPr>
                <p:sp>
                  <p:nvSpPr>
                    <p:cNvPr id="4588" name="Google Shape;4588;p7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0" name="Google Shape;4590;p77"/>
                  <p:cNvGrpSpPr/>
                  <p:nvPr/>
                </p:nvGrpSpPr>
                <p:grpSpPr>
                  <a:xfrm>
                    <a:off x="2851133" y="1305635"/>
                    <a:ext cx="407089" cy="305057"/>
                    <a:chOff x="2851133" y="1305635"/>
                    <a:chExt cx="407089" cy="305057"/>
                  </a:xfrm>
                </p:grpSpPr>
                <p:sp>
                  <p:nvSpPr>
                    <p:cNvPr id="4591" name="Google Shape;4591;p7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77"/>
                  <p:cNvGrpSpPr/>
                  <p:nvPr/>
                </p:nvGrpSpPr>
                <p:grpSpPr>
                  <a:xfrm>
                    <a:off x="2727495" y="1120652"/>
                    <a:ext cx="300271" cy="396358"/>
                    <a:chOff x="2727495" y="1120652"/>
                    <a:chExt cx="300271" cy="396358"/>
                  </a:xfrm>
                </p:grpSpPr>
                <p:sp>
                  <p:nvSpPr>
                    <p:cNvPr id="4594" name="Google Shape;4594;p7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6" name="Google Shape;4596;p77"/>
                <p:cNvGrpSpPr/>
                <p:nvPr/>
              </p:nvGrpSpPr>
              <p:grpSpPr>
                <a:xfrm>
                  <a:off x="2722305" y="1350460"/>
                  <a:ext cx="308357" cy="308344"/>
                  <a:chOff x="2722305" y="1350460"/>
                  <a:chExt cx="308357" cy="308344"/>
                </a:xfrm>
              </p:grpSpPr>
              <p:sp>
                <p:nvSpPr>
                  <p:cNvPr id="4597" name="Google Shape;4597;p7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8" name="Google Shape;4598;p77"/>
                  <p:cNvGrpSpPr/>
                  <p:nvPr/>
                </p:nvGrpSpPr>
                <p:grpSpPr>
                  <a:xfrm>
                    <a:off x="2725064" y="1364529"/>
                    <a:ext cx="297954" cy="280182"/>
                    <a:chOff x="2725064" y="1364529"/>
                    <a:chExt cx="297954" cy="280182"/>
                  </a:xfrm>
                </p:grpSpPr>
                <p:sp>
                  <p:nvSpPr>
                    <p:cNvPr id="4599" name="Google Shape;4599;p7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604" name="Google Shape;4604;p7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9" name="Google Shape;4609;p77"/>
          <p:cNvGrpSpPr/>
          <p:nvPr/>
        </p:nvGrpSpPr>
        <p:grpSpPr>
          <a:xfrm>
            <a:off x="3909129" y="2727412"/>
            <a:ext cx="1569144" cy="591015"/>
            <a:chOff x="3820100" y="3023049"/>
            <a:chExt cx="1303926" cy="491162"/>
          </a:xfrm>
        </p:grpSpPr>
        <p:grpSp>
          <p:nvGrpSpPr>
            <p:cNvPr id="4610" name="Google Shape;4610;p77"/>
            <p:cNvGrpSpPr/>
            <p:nvPr/>
          </p:nvGrpSpPr>
          <p:grpSpPr>
            <a:xfrm>
              <a:off x="3820100" y="3023072"/>
              <a:ext cx="1303926" cy="491139"/>
              <a:chOff x="3820100" y="3023072"/>
              <a:chExt cx="1303926" cy="491139"/>
            </a:xfrm>
          </p:grpSpPr>
          <p:sp>
            <p:nvSpPr>
              <p:cNvPr id="4611" name="Google Shape;4611;p7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77"/>
            <p:cNvGrpSpPr/>
            <p:nvPr/>
          </p:nvGrpSpPr>
          <p:grpSpPr>
            <a:xfrm>
              <a:off x="4132439" y="3023645"/>
              <a:ext cx="393633" cy="177096"/>
              <a:chOff x="4132439" y="3023645"/>
              <a:chExt cx="393633" cy="177096"/>
            </a:xfrm>
          </p:grpSpPr>
          <p:sp>
            <p:nvSpPr>
              <p:cNvPr id="4614" name="Google Shape;4614;p7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77"/>
            <p:cNvGrpSpPr/>
            <p:nvPr/>
          </p:nvGrpSpPr>
          <p:grpSpPr>
            <a:xfrm>
              <a:off x="3921811" y="3023049"/>
              <a:ext cx="1002397" cy="388943"/>
              <a:chOff x="3921811" y="3023049"/>
              <a:chExt cx="1002397" cy="388943"/>
            </a:xfrm>
          </p:grpSpPr>
          <p:sp>
            <p:nvSpPr>
              <p:cNvPr id="4617" name="Google Shape;4617;p7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77"/>
            <p:cNvGrpSpPr/>
            <p:nvPr/>
          </p:nvGrpSpPr>
          <p:grpSpPr>
            <a:xfrm>
              <a:off x="4023645" y="3023049"/>
              <a:ext cx="683032" cy="286722"/>
              <a:chOff x="4023645" y="3023049"/>
              <a:chExt cx="683032" cy="286722"/>
            </a:xfrm>
          </p:grpSpPr>
          <p:sp>
            <p:nvSpPr>
              <p:cNvPr id="4620" name="Google Shape;4620;p7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2" name="Google Shape;4622;p77"/>
          <p:cNvGrpSpPr/>
          <p:nvPr/>
        </p:nvGrpSpPr>
        <p:grpSpPr>
          <a:xfrm>
            <a:off x="1541251" y="1854258"/>
            <a:ext cx="713522" cy="688025"/>
            <a:chOff x="1706078" y="2092648"/>
            <a:chExt cx="660913" cy="637296"/>
          </a:xfrm>
        </p:grpSpPr>
        <p:sp>
          <p:nvSpPr>
            <p:cNvPr id="4623" name="Google Shape;4623;p7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4" name="Google Shape;4624;p77"/>
            <p:cNvGrpSpPr/>
            <p:nvPr/>
          </p:nvGrpSpPr>
          <p:grpSpPr>
            <a:xfrm>
              <a:off x="1706078" y="2092648"/>
              <a:ext cx="660913" cy="575241"/>
              <a:chOff x="1706078" y="2092648"/>
              <a:chExt cx="660913" cy="575241"/>
            </a:xfrm>
          </p:grpSpPr>
          <p:sp>
            <p:nvSpPr>
              <p:cNvPr id="4625" name="Google Shape;4625;p7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8" name="Google Shape;4628;p77"/>
          <p:cNvGrpSpPr/>
          <p:nvPr/>
        </p:nvGrpSpPr>
        <p:grpSpPr>
          <a:xfrm>
            <a:off x="6303109" y="971806"/>
            <a:ext cx="1317459" cy="684168"/>
            <a:chOff x="238125" y="999450"/>
            <a:chExt cx="7140700" cy="3708225"/>
          </a:xfrm>
        </p:grpSpPr>
        <p:sp>
          <p:nvSpPr>
            <p:cNvPr id="4629" name="Google Shape;4629;p7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41"/>
        <p:cNvGrpSpPr/>
        <p:nvPr/>
      </p:nvGrpSpPr>
      <p:grpSpPr>
        <a:xfrm>
          <a:off x="0" y="0"/>
          <a:ext cx="0" cy="0"/>
          <a:chOff x="0" y="0"/>
          <a:chExt cx="0" cy="0"/>
        </a:xfrm>
      </p:grpSpPr>
      <p:grpSp>
        <p:nvGrpSpPr>
          <p:cNvPr id="4642" name="Google Shape;4642;p78"/>
          <p:cNvGrpSpPr/>
          <p:nvPr/>
        </p:nvGrpSpPr>
        <p:grpSpPr>
          <a:xfrm>
            <a:off x="717027" y="967622"/>
            <a:ext cx="1636117" cy="1526144"/>
            <a:chOff x="729238" y="1179665"/>
            <a:chExt cx="1636117" cy="1526144"/>
          </a:xfrm>
        </p:grpSpPr>
        <p:grpSp>
          <p:nvGrpSpPr>
            <p:cNvPr id="4643" name="Google Shape;4643;p78"/>
            <p:cNvGrpSpPr/>
            <p:nvPr/>
          </p:nvGrpSpPr>
          <p:grpSpPr>
            <a:xfrm>
              <a:off x="729238" y="1179665"/>
              <a:ext cx="80700" cy="1526144"/>
              <a:chOff x="729238" y="1179665"/>
              <a:chExt cx="80700" cy="1526144"/>
            </a:xfrm>
          </p:grpSpPr>
          <p:sp>
            <p:nvSpPr>
              <p:cNvPr id="4644" name="Google Shape;4644;p7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4" name="Google Shape;4654;p78"/>
            <p:cNvGrpSpPr/>
            <p:nvPr/>
          </p:nvGrpSpPr>
          <p:grpSpPr>
            <a:xfrm>
              <a:off x="903098" y="1179665"/>
              <a:ext cx="80700" cy="1526144"/>
              <a:chOff x="903098" y="1179665"/>
              <a:chExt cx="80700" cy="1526144"/>
            </a:xfrm>
          </p:grpSpPr>
          <p:sp>
            <p:nvSpPr>
              <p:cNvPr id="4655" name="Google Shape;4655;p7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78"/>
            <p:cNvGrpSpPr/>
            <p:nvPr/>
          </p:nvGrpSpPr>
          <p:grpSpPr>
            <a:xfrm>
              <a:off x="1076958" y="1179665"/>
              <a:ext cx="80700" cy="1526144"/>
              <a:chOff x="1076958" y="1179665"/>
              <a:chExt cx="80700" cy="1526144"/>
            </a:xfrm>
          </p:grpSpPr>
          <p:sp>
            <p:nvSpPr>
              <p:cNvPr id="4666" name="Google Shape;4666;p7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78"/>
            <p:cNvGrpSpPr/>
            <p:nvPr/>
          </p:nvGrpSpPr>
          <p:grpSpPr>
            <a:xfrm>
              <a:off x="1247707" y="1179665"/>
              <a:ext cx="80700" cy="1526144"/>
              <a:chOff x="1247707" y="1179665"/>
              <a:chExt cx="80700" cy="1526144"/>
            </a:xfrm>
          </p:grpSpPr>
          <p:sp>
            <p:nvSpPr>
              <p:cNvPr id="4677" name="Google Shape;4677;p7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7" name="Google Shape;4687;p78"/>
            <p:cNvGrpSpPr/>
            <p:nvPr/>
          </p:nvGrpSpPr>
          <p:grpSpPr>
            <a:xfrm>
              <a:off x="1421567" y="1179665"/>
              <a:ext cx="80700" cy="1526144"/>
              <a:chOff x="1421567" y="1179665"/>
              <a:chExt cx="80700" cy="1526144"/>
            </a:xfrm>
          </p:grpSpPr>
          <p:sp>
            <p:nvSpPr>
              <p:cNvPr id="4688" name="Google Shape;4688;p7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78"/>
            <p:cNvGrpSpPr/>
            <p:nvPr/>
          </p:nvGrpSpPr>
          <p:grpSpPr>
            <a:xfrm>
              <a:off x="1592327" y="1179665"/>
              <a:ext cx="80700" cy="1526144"/>
              <a:chOff x="1592327" y="1179665"/>
              <a:chExt cx="80700" cy="1526144"/>
            </a:xfrm>
          </p:grpSpPr>
          <p:sp>
            <p:nvSpPr>
              <p:cNvPr id="4699" name="Google Shape;4699;p7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78"/>
            <p:cNvGrpSpPr/>
            <p:nvPr/>
          </p:nvGrpSpPr>
          <p:grpSpPr>
            <a:xfrm>
              <a:off x="1766187" y="1179665"/>
              <a:ext cx="80700" cy="1526144"/>
              <a:chOff x="1766187" y="1179665"/>
              <a:chExt cx="80700" cy="1526144"/>
            </a:xfrm>
          </p:grpSpPr>
          <p:sp>
            <p:nvSpPr>
              <p:cNvPr id="4710" name="Google Shape;4710;p7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78"/>
            <p:cNvGrpSpPr/>
            <p:nvPr/>
          </p:nvGrpSpPr>
          <p:grpSpPr>
            <a:xfrm>
              <a:off x="1936935" y="1179665"/>
              <a:ext cx="80700" cy="1526144"/>
              <a:chOff x="1936935" y="1179665"/>
              <a:chExt cx="80700" cy="1526144"/>
            </a:xfrm>
          </p:grpSpPr>
          <p:sp>
            <p:nvSpPr>
              <p:cNvPr id="4721" name="Google Shape;4721;p7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1" name="Google Shape;4731;p78"/>
            <p:cNvGrpSpPr/>
            <p:nvPr/>
          </p:nvGrpSpPr>
          <p:grpSpPr>
            <a:xfrm>
              <a:off x="2110795" y="1179665"/>
              <a:ext cx="80700" cy="1526144"/>
              <a:chOff x="2110795" y="1179665"/>
              <a:chExt cx="80700" cy="1526144"/>
            </a:xfrm>
          </p:grpSpPr>
          <p:sp>
            <p:nvSpPr>
              <p:cNvPr id="4732" name="Google Shape;4732;p7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78"/>
            <p:cNvGrpSpPr/>
            <p:nvPr/>
          </p:nvGrpSpPr>
          <p:grpSpPr>
            <a:xfrm>
              <a:off x="2284655" y="1179665"/>
              <a:ext cx="80700" cy="1526144"/>
              <a:chOff x="2284655" y="1179665"/>
              <a:chExt cx="80700" cy="1526144"/>
            </a:xfrm>
          </p:grpSpPr>
          <p:sp>
            <p:nvSpPr>
              <p:cNvPr id="4743" name="Google Shape;4743;p7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3" name="Google Shape;4753;p78"/>
          <p:cNvGrpSpPr/>
          <p:nvPr/>
        </p:nvGrpSpPr>
        <p:grpSpPr>
          <a:xfrm>
            <a:off x="2611693" y="986760"/>
            <a:ext cx="1364248" cy="1102133"/>
            <a:chOff x="2623904" y="1198803"/>
            <a:chExt cx="1364248" cy="1102133"/>
          </a:xfrm>
        </p:grpSpPr>
        <p:grpSp>
          <p:nvGrpSpPr>
            <p:cNvPr id="4754" name="Google Shape;4754;p78"/>
            <p:cNvGrpSpPr/>
            <p:nvPr/>
          </p:nvGrpSpPr>
          <p:grpSpPr>
            <a:xfrm>
              <a:off x="2623907" y="1198803"/>
              <a:ext cx="1364245" cy="273000"/>
              <a:chOff x="2623907" y="1198803"/>
              <a:chExt cx="1364245" cy="273000"/>
            </a:xfrm>
          </p:grpSpPr>
          <p:sp>
            <p:nvSpPr>
              <p:cNvPr id="4755" name="Google Shape;4755;p7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78"/>
            <p:cNvGrpSpPr/>
            <p:nvPr/>
          </p:nvGrpSpPr>
          <p:grpSpPr>
            <a:xfrm>
              <a:off x="2623904" y="1476964"/>
              <a:ext cx="1364245" cy="273000"/>
              <a:chOff x="2623904" y="1476964"/>
              <a:chExt cx="1364245" cy="273000"/>
            </a:xfrm>
          </p:grpSpPr>
          <p:sp>
            <p:nvSpPr>
              <p:cNvPr id="4761" name="Google Shape;4761;p7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78"/>
            <p:cNvGrpSpPr/>
            <p:nvPr/>
          </p:nvGrpSpPr>
          <p:grpSpPr>
            <a:xfrm>
              <a:off x="2623907" y="1749775"/>
              <a:ext cx="1364245" cy="273000"/>
              <a:chOff x="2623907" y="1749775"/>
              <a:chExt cx="1364245" cy="273000"/>
            </a:xfrm>
          </p:grpSpPr>
          <p:sp>
            <p:nvSpPr>
              <p:cNvPr id="4767" name="Google Shape;4767;p7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78"/>
            <p:cNvGrpSpPr/>
            <p:nvPr/>
          </p:nvGrpSpPr>
          <p:grpSpPr>
            <a:xfrm>
              <a:off x="2623904" y="2027936"/>
              <a:ext cx="1364245" cy="273000"/>
              <a:chOff x="2623904" y="2027936"/>
              <a:chExt cx="1364245" cy="273000"/>
            </a:xfrm>
          </p:grpSpPr>
          <p:sp>
            <p:nvSpPr>
              <p:cNvPr id="4773" name="Google Shape;4773;p7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8" name="Google Shape;4778;p78"/>
          <p:cNvGrpSpPr/>
          <p:nvPr/>
        </p:nvGrpSpPr>
        <p:grpSpPr>
          <a:xfrm>
            <a:off x="2601154" y="2445833"/>
            <a:ext cx="1387541" cy="159124"/>
            <a:chOff x="3200660" y="2180272"/>
            <a:chExt cx="2563824" cy="378237"/>
          </a:xfrm>
        </p:grpSpPr>
        <p:sp>
          <p:nvSpPr>
            <p:cNvPr id="4779" name="Google Shape;4779;p7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4797;p78"/>
          <p:cNvGrpSpPr/>
          <p:nvPr/>
        </p:nvGrpSpPr>
        <p:grpSpPr>
          <a:xfrm>
            <a:off x="2597679" y="2723597"/>
            <a:ext cx="1390502" cy="159625"/>
            <a:chOff x="3530150" y="2790075"/>
            <a:chExt cx="1962600" cy="225300"/>
          </a:xfrm>
        </p:grpSpPr>
        <p:sp>
          <p:nvSpPr>
            <p:cNvPr id="4798" name="Google Shape;4798;p7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78"/>
          <p:cNvGrpSpPr/>
          <p:nvPr/>
        </p:nvGrpSpPr>
        <p:grpSpPr>
          <a:xfrm>
            <a:off x="2597736" y="3001862"/>
            <a:ext cx="1411629" cy="154175"/>
            <a:chOff x="3558802" y="4011244"/>
            <a:chExt cx="1866000" cy="111600"/>
          </a:xfrm>
        </p:grpSpPr>
        <p:sp>
          <p:nvSpPr>
            <p:cNvPr id="4801" name="Google Shape;4801;p7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78"/>
          <p:cNvGrpSpPr/>
          <p:nvPr/>
        </p:nvGrpSpPr>
        <p:grpSpPr>
          <a:xfrm>
            <a:off x="2598024" y="2207432"/>
            <a:ext cx="1383503" cy="119761"/>
            <a:chOff x="3465975" y="2270258"/>
            <a:chExt cx="1986364" cy="171947"/>
          </a:xfrm>
        </p:grpSpPr>
        <p:sp>
          <p:nvSpPr>
            <p:cNvPr id="4804" name="Google Shape;4804;p7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78"/>
          <p:cNvGrpSpPr/>
          <p:nvPr/>
        </p:nvGrpSpPr>
        <p:grpSpPr>
          <a:xfrm>
            <a:off x="2609031" y="3571205"/>
            <a:ext cx="1369531" cy="195460"/>
            <a:chOff x="723300" y="4253549"/>
            <a:chExt cx="2276482" cy="324900"/>
          </a:xfrm>
        </p:grpSpPr>
        <p:sp>
          <p:nvSpPr>
            <p:cNvPr id="4813" name="Google Shape;4813;p7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8" name="Google Shape;4818;p78"/>
          <p:cNvGrpSpPr/>
          <p:nvPr/>
        </p:nvGrpSpPr>
        <p:grpSpPr>
          <a:xfrm>
            <a:off x="2598592" y="3272446"/>
            <a:ext cx="1389066" cy="180119"/>
            <a:chOff x="705948" y="3788465"/>
            <a:chExt cx="2308953" cy="299400"/>
          </a:xfrm>
        </p:grpSpPr>
        <p:sp>
          <p:nvSpPr>
            <p:cNvPr id="4819" name="Google Shape;4819;p7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4" name="Google Shape;4824;p78"/>
          <p:cNvGrpSpPr/>
          <p:nvPr/>
        </p:nvGrpSpPr>
        <p:grpSpPr>
          <a:xfrm>
            <a:off x="4195583" y="1876400"/>
            <a:ext cx="1433821" cy="191501"/>
            <a:chOff x="4273350" y="2088443"/>
            <a:chExt cx="1433821" cy="191501"/>
          </a:xfrm>
        </p:grpSpPr>
        <p:grpSp>
          <p:nvGrpSpPr>
            <p:cNvPr id="4825" name="Google Shape;4825;p78"/>
            <p:cNvGrpSpPr/>
            <p:nvPr/>
          </p:nvGrpSpPr>
          <p:grpSpPr>
            <a:xfrm>
              <a:off x="4273350" y="2088443"/>
              <a:ext cx="1433821" cy="0"/>
              <a:chOff x="5224975" y="2962250"/>
              <a:chExt cx="1544400" cy="0"/>
            </a:xfrm>
          </p:grpSpPr>
          <p:cxnSp>
            <p:nvCxnSpPr>
              <p:cNvPr id="4826" name="Google Shape;4826;p7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827" name="Google Shape;4827;p7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828" name="Google Shape;4828;p78"/>
            <p:cNvGrpSpPr/>
            <p:nvPr/>
          </p:nvGrpSpPr>
          <p:grpSpPr>
            <a:xfrm>
              <a:off x="4273350" y="2279944"/>
              <a:ext cx="1433821" cy="0"/>
              <a:chOff x="5224975" y="2962250"/>
              <a:chExt cx="1544400" cy="0"/>
            </a:xfrm>
          </p:grpSpPr>
          <p:cxnSp>
            <p:nvCxnSpPr>
              <p:cNvPr id="4829" name="Google Shape;4829;p7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830" name="Google Shape;4830;p7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831" name="Google Shape;4831;p78"/>
          <p:cNvGrpSpPr/>
          <p:nvPr/>
        </p:nvGrpSpPr>
        <p:grpSpPr>
          <a:xfrm>
            <a:off x="2646529" y="3885304"/>
            <a:ext cx="1304609" cy="294074"/>
            <a:chOff x="2658741" y="4097347"/>
            <a:chExt cx="1304609" cy="294074"/>
          </a:xfrm>
        </p:grpSpPr>
        <p:grpSp>
          <p:nvGrpSpPr>
            <p:cNvPr id="4832" name="Google Shape;4832;p78"/>
            <p:cNvGrpSpPr/>
            <p:nvPr/>
          </p:nvGrpSpPr>
          <p:grpSpPr>
            <a:xfrm>
              <a:off x="2658741" y="4097347"/>
              <a:ext cx="118572" cy="294074"/>
              <a:chOff x="3343310" y="4475555"/>
              <a:chExt cx="127717" cy="316753"/>
            </a:xfrm>
          </p:grpSpPr>
          <p:sp>
            <p:nvSpPr>
              <p:cNvPr id="4833" name="Google Shape;4833;p7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78"/>
            <p:cNvGrpSpPr/>
            <p:nvPr/>
          </p:nvGrpSpPr>
          <p:grpSpPr>
            <a:xfrm>
              <a:off x="3815519" y="4098388"/>
              <a:ext cx="147831" cy="291991"/>
              <a:chOff x="3527539" y="4476677"/>
              <a:chExt cx="159232" cy="314510"/>
            </a:xfrm>
          </p:grpSpPr>
          <p:sp>
            <p:nvSpPr>
              <p:cNvPr id="4836" name="Google Shape;4836;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78"/>
            <p:cNvGrpSpPr/>
            <p:nvPr/>
          </p:nvGrpSpPr>
          <p:grpSpPr>
            <a:xfrm>
              <a:off x="3511696" y="4098388"/>
              <a:ext cx="147831" cy="291991"/>
              <a:chOff x="3527539" y="4476677"/>
              <a:chExt cx="159232" cy="314510"/>
            </a:xfrm>
          </p:grpSpPr>
          <p:sp>
            <p:nvSpPr>
              <p:cNvPr id="4839" name="Google Shape;4839;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78"/>
            <p:cNvGrpSpPr/>
            <p:nvPr/>
          </p:nvGrpSpPr>
          <p:grpSpPr>
            <a:xfrm>
              <a:off x="3207874" y="4098388"/>
              <a:ext cx="147831" cy="291991"/>
              <a:chOff x="3527539" y="4476677"/>
              <a:chExt cx="159232" cy="314510"/>
            </a:xfrm>
          </p:grpSpPr>
          <p:sp>
            <p:nvSpPr>
              <p:cNvPr id="4842" name="Google Shape;4842;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78"/>
            <p:cNvGrpSpPr/>
            <p:nvPr/>
          </p:nvGrpSpPr>
          <p:grpSpPr>
            <a:xfrm>
              <a:off x="2933305" y="4097347"/>
              <a:ext cx="118572" cy="294074"/>
              <a:chOff x="3343310" y="4475555"/>
              <a:chExt cx="127717" cy="316753"/>
            </a:xfrm>
          </p:grpSpPr>
          <p:sp>
            <p:nvSpPr>
              <p:cNvPr id="4845" name="Google Shape;4845;p7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7" name="Google Shape;4847;p78"/>
          <p:cNvGrpSpPr/>
          <p:nvPr/>
        </p:nvGrpSpPr>
        <p:grpSpPr>
          <a:xfrm>
            <a:off x="4197138" y="963998"/>
            <a:ext cx="1430711" cy="751237"/>
            <a:chOff x="5159450" y="1919950"/>
            <a:chExt cx="1541050" cy="862500"/>
          </a:xfrm>
        </p:grpSpPr>
        <p:sp>
          <p:nvSpPr>
            <p:cNvPr id="4848" name="Google Shape;4848;p7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849" name="Google Shape;4849;p78"/>
            <p:cNvGrpSpPr/>
            <p:nvPr/>
          </p:nvGrpSpPr>
          <p:grpSpPr>
            <a:xfrm>
              <a:off x="5159450" y="1919950"/>
              <a:ext cx="1541050" cy="862500"/>
              <a:chOff x="5159450" y="1919950"/>
              <a:chExt cx="1541050" cy="862500"/>
            </a:xfrm>
          </p:grpSpPr>
          <p:cxnSp>
            <p:nvCxnSpPr>
              <p:cNvPr id="4850" name="Google Shape;4850;p7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851" name="Google Shape;4851;p7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852" name="Google Shape;4852;p78"/>
          <p:cNvGrpSpPr/>
          <p:nvPr/>
        </p:nvGrpSpPr>
        <p:grpSpPr>
          <a:xfrm>
            <a:off x="4245275" y="2227768"/>
            <a:ext cx="1334436" cy="967914"/>
            <a:chOff x="4294923" y="2439811"/>
            <a:chExt cx="1334436" cy="967914"/>
          </a:xfrm>
        </p:grpSpPr>
        <p:grpSp>
          <p:nvGrpSpPr>
            <p:cNvPr id="4853" name="Google Shape;4853;p78"/>
            <p:cNvGrpSpPr/>
            <p:nvPr/>
          </p:nvGrpSpPr>
          <p:grpSpPr>
            <a:xfrm>
              <a:off x="4960455" y="2469658"/>
              <a:ext cx="668904" cy="885524"/>
              <a:chOff x="4960455" y="2469658"/>
              <a:chExt cx="668904" cy="885524"/>
            </a:xfrm>
          </p:grpSpPr>
          <p:sp>
            <p:nvSpPr>
              <p:cNvPr id="4854" name="Google Shape;4854;p7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0" name="Google Shape;4860;p78"/>
            <p:cNvGrpSpPr/>
            <p:nvPr/>
          </p:nvGrpSpPr>
          <p:grpSpPr>
            <a:xfrm>
              <a:off x="4294923" y="2469658"/>
              <a:ext cx="668951" cy="885524"/>
              <a:chOff x="4294923" y="2469658"/>
              <a:chExt cx="668951" cy="885524"/>
            </a:xfrm>
          </p:grpSpPr>
          <p:sp>
            <p:nvSpPr>
              <p:cNvPr id="4861" name="Google Shape;4861;p7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7" name="Google Shape;4867;p7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78"/>
          <p:cNvGrpSpPr/>
          <p:nvPr/>
        </p:nvGrpSpPr>
        <p:grpSpPr>
          <a:xfrm>
            <a:off x="4231478" y="3282213"/>
            <a:ext cx="1430949" cy="897289"/>
            <a:chOff x="4351371" y="3547942"/>
            <a:chExt cx="1345130" cy="843475"/>
          </a:xfrm>
        </p:grpSpPr>
        <p:grpSp>
          <p:nvGrpSpPr>
            <p:cNvPr id="4869" name="Google Shape;4869;p78"/>
            <p:cNvGrpSpPr/>
            <p:nvPr/>
          </p:nvGrpSpPr>
          <p:grpSpPr>
            <a:xfrm>
              <a:off x="4351371" y="4209917"/>
              <a:ext cx="1345130" cy="181500"/>
              <a:chOff x="4351371" y="4209917"/>
              <a:chExt cx="1345130" cy="181500"/>
            </a:xfrm>
          </p:grpSpPr>
          <p:sp>
            <p:nvSpPr>
              <p:cNvPr id="4870" name="Google Shape;4870;p7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1" name="Google Shape;4871;p7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872" name="Google Shape;4872;p78"/>
            <p:cNvGrpSpPr/>
            <p:nvPr/>
          </p:nvGrpSpPr>
          <p:grpSpPr>
            <a:xfrm>
              <a:off x="4403010" y="3985221"/>
              <a:ext cx="1109518" cy="181500"/>
              <a:chOff x="4403010" y="3985221"/>
              <a:chExt cx="1109518" cy="181500"/>
            </a:xfrm>
          </p:grpSpPr>
          <p:sp>
            <p:nvSpPr>
              <p:cNvPr id="4873" name="Google Shape;4873;p7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4" name="Google Shape;4874;p7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875" name="Google Shape;4875;p78"/>
            <p:cNvGrpSpPr/>
            <p:nvPr/>
          </p:nvGrpSpPr>
          <p:grpSpPr>
            <a:xfrm>
              <a:off x="4618704" y="3766582"/>
              <a:ext cx="807858" cy="181500"/>
              <a:chOff x="4618704" y="3766582"/>
              <a:chExt cx="807858" cy="181500"/>
            </a:xfrm>
          </p:grpSpPr>
          <p:sp>
            <p:nvSpPr>
              <p:cNvPr id="4876" name="Google Shape;4876;p7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7" name="Google Shape;4877;p7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878" name="Google Shape;4878;p78"/>
            <p:cNvGrpSpPr/>
            <p:nvPr/>
          </p:nvGrpSpPr>
          <p:grpSpPr>
            <a:xfrm>
              <a:off x="4735238" y="3547942"/>
              <a:ext cx="462839" cy="181500"/>
              <a:chOff x="4735238" y="3547942"/>
              <a:chExt cx="462839" cy="181500"/>
            </a:xfrm>
          </p:grpSpPr>
          <p:sp>
            <p:nvSpPr>
              <p:cNvPr id="4879" name="Google Shape;4879;p7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0" name="Google Shape;4880;p7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881" name="Google Shape;4881;p78"/>
          <p:cNvGrpSpPr/>
          <p:nvPr/>
        </p:nvGrpSpPr>
        <p:grpSpPr>
          <a:xfrm>
            <a:off x="7407836" y="2217537"/>
            <a:ext cx="1020955" cy="928853"/>
            <a:chOff x="926675" y="238125"/>
            <a:chExt cx="5755100" cy="5232975"/>
          </a:xfrm>
        </p:grpSpPr>
        <p:sp>
          <p:nvSpPr>
            <p:cNvPr id="4882" name="Google Shape;4882;p7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78"/>
          <p:cNvGrpSpPr/>
          <p:nvPr/>
        </p:nvGrpSpPr>
        <p:grpSpPr>
          <a:xfrm>
            <a:off x="715210" y="2616272"/>
            <a:ext cx="1695374" cy="1560837"/>
            <a:chOff x="727421" y="2828315"/>
            <a:chExt cx="1695374" cy="1560837"/>
          </a:xfrm>
        </p:grpSpPr>
        <p:grpSp>
          <p:nvGrpSpPr>
            <p:cNvPr id="4887" name="Google Shape;4887;p78"/>
            <p:cNvGrpSpPr/>
            <p:nvPr/>
          </p:nvGrpSpPr>
          <p:grpSpPr>
            <a:xfrm>
              <a:off x="727421" y="2828315"/>
              <a:ext cx="1695374" cy="1560837"/>
              <a:chOff x="734799" y="2782450"/>
              <a:chExt cx="1571100" cy="1577400"/>
            </a:xfrm>
          </p:grpSpPr>
          <p:cxnSp>
            <p:nvCxnSpPr>
              <p:cNvPr id="4888" name="Google Shape;4888;p7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889" name="Google Shape;4889;p7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890" name="Google Shape;4890;p78"/>
            <p:cNvGrpSpPr/>
            <p:nvPr/>
          </p:nvGrpSpPr>
          <p:grpSpPr>
            <a:xfrm>
              <a:off x="819108" y="2882501"/>
              <a:ext cx="1556791" cy="1426186"/>
              <a:chOff x="819108" y="2882501"/>
              <a:chExt cx="1556791" cy="1426186"/>
            </a:xfrm>
          </p:grpSpPr>
          <p:grpSp>
            <p:nvGrpSpPr>
              <p:cNvPr id="4891" name="Google Shape;4891;p78"/>
              <p:cNvGrpSpPr/>
              <p:nvPr/>
            </p:nvGrpSpPr>
            <p:grpSpPr>
              <a:xfrm>
                <a:off x="819108" y="2882501"/>
                <a:ext cx="103104" cy="1426186"/>
                <a:chOff x="4674013" y="3100904"/>
                <a:chExt cx="122758" cy="1698043"/>
              </a:xfrm>
            </p:grpSpPr>
            <p:sp>
              <p:nvSpPr>
                <p:cNvPr id="4892" name="Google Shape;4892;p7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78"/>
              <p:cNvGrpSpPr/>
              <p:nvPr/>
            </p:nvGrpSpPr>
            <p:grpSpPr>
              <a:xfrm>
                <a:off x="1062475" y="2882501"/>
                <a:ext cx="103104" cy="1426186"/>
                <a:chOff x="4940438" y="3100904"/>
                <a:chExt cx="122758" cy="1698043"/>
              </a:xfrm>
            </p:grpSpPr>
            <p:sp>
              <p:nvSpPr>
                <p:cNvPr id="4900" name="Google Shape;4900;p7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78"/>
              <p:cNvGrpSpPr/>
              <p:nvPr/>
            </p:nvGrpSpPr>
            <p:grpSpPr>
              <a:xfrm>
                <a:off x="1299324" y="2882501"/>
                <a:ext cx="103104" cy="1426186"/>
                <a:chOff x="5206863" y="3100904"/>
                <a:chExt cx="122758" cy="1698043"/>
              </a:xfrm>
            </p:grpSpPr>
            <p:sp>
              <p:nvSpPr>
                <p:cNvPr id="4908" name="Google Shape;4908;p7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78"/>
              <p:cNvGrpSpPr/>
              <p:nvPr/>
            </p:nvGrpSpPr>
            <p:grpSpPr>
              <a:xfrm>
                <a:off x="1786057" y="2882501"/>
                <a:ext cx="103104" cy="1426186"/>
                <a:chOff x="6006138" y="3143629"/>
                <a:chExt cx="122758" cy="1698043"/>
              </a:xfrm>
            </p:grpSpPr>
            <p:sp>
              <p:nvSpPr>
                <p:cNvPr id="4916" name="Google Shape;4916;p7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3" name="Google Shape;4923;p78"/>
              <p:cNvGrpSpPr/>
              <p:nvPr/>
            </p:nvGrpSpPr>
            <p:grpSpPr>
              <a:xfrm>
                <a:off x="2029422" y="2882501"/>
                <a:ext cx="103104" cy="1426186"/>
                <a:chOff x="6805413" y="3100904"/>
                <a:chExt cx="122758" cy="1698043"/>
              </a:xfrm>
            </p:grpSpPr>
            <p:sp>
              <p:nvSpPr>
                <p:cNvPr id="4924" name="Google Shape;4924;p7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78"/>
              <p:cNvGrpSpPr/>
              <p:nvPr/>
            </p:nvGrpSpPr>
            <p:grpSpPr>
              <a:xfrm>
                <a:off x="2272795" y="2882501"/>
                <a:ext cx="103104" cy="1426186"/>
                <a:chOff x="5206863" y="3100904"/>
                <a:chExt cx="122758" cy="1698043"/>
              </a:xfrm>
            </p:grpSpPr>
            <p:sp>
              <p:nvSpPr>
                <p:cNvPr id="4932" name="Google Shape;4932;p7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78"/>
              <p:cNvGrpSpPr/>
              <p:nvPr/>
            </p:nvGrpSpPr>
            <p:grpSpPr>
              <a:xfrm>
                <a:off x="1542694" y="2882501"/>
                <a:ext cx="103104" cy="1426186"/>
                <a:chOff x="6006138" y="3143629"/>
                <a:chExt cx="122758" cy="1698043"/>
              </a:xfrm>
            </p:grpSpPr>
            <p:sp>
              <p:nvSpPr>
                <p:cNvPr id="4940" name="Google Shape;4940;p7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47" name="Google Shape;4947;p78"/>
          <p:cNvGrpSpPr/>
          <p:nvPr/>
        </p:nvGrpSpPr>
        <p:grpSpPr>
          <a:xfrm>
            <a:off x="5671260" y="3305994"/>
            <a:ext cx="2749952" cy="870677"/>
            <a:chOff x="238125" y="1725700"/>
            <a:chExt cx="7139025" cy="2260325"/>
          </a:xfrm>
        </p:grpSpPr>
        <p:sp>
          <p:nvSpPr>
            <p:cNvPr id="4948" name="Google Shape;4948;p7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78"/>
          <p:cNvGrpSpPr/>
          <p:nvPr/>
        </p:nvGrpSpPr>
        <p:grpSpPr>
          <a:xfrm>
            <a:off x="5941424" y="2247740"/>
            <a:ext cx="1105452" cy="916747"/>
            <a:chOff x="5249100" y="1210600"/>
            <a:chExt cx="3502700" cy="2904775"/>
          </a:xfrm>
        </p:grpSpPr>
        <p:sp>
          <p:nvSpPr>
            <p:cNvPr id="4959" name="Google Shape;4959;p7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63" name="Google Shape;4963;p7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964" name="Google Shape;4964;p7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965" name="Google Shape;4965;p7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966" name="Google Shape;4966;p7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967" name="Google Shape;4967;p7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8" name="Google Shape;4968;p78"/>
          <p:cNvGrpSpPr/>
          <p:nvPr/>
        </p:nvGrpSpPr>
        <p:grpSpPr>
          <a:xfrm>
            <a:off x="7123972" y="967158"/>
            <a:ext cx="1304650" cy="1124856"/>
            <a:chOff x="7287122" y="1165658"/>
            <a:chExt cx="1219413" cy="1051365"/>
          </a:xfrm>
        </p:grpSpPr>
        <p:grpSp>
          <p:nvGrpSpPr>
            <p:cNvPr id="4969" name="Google Shape;4969;p78"/>
            <p:cNvGrpSpPr/>
            <p:nvPr/>
          </p:nvGrpSpPr>
          <p:grpSpPr>
            <a:xfrm>
              <a:off x="7287122" y="1969723"/>
              <a:ext cx="1219413" cy="247300"/>
              <a:chOff x="7287122" y="1969723"/>
              <a:chExt cx="1219413" cy="247300"/>
            </a:xfrm>
          </p:grpSpPr>
          <p:sp>
            <p:nvSpPr>
              <p:cNvPr id="4970" name="Google Shape;4970;p7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1" name="Google Shape;4971;p78"/>
              <p:cNvGrpSpPr/>
              <p:nvPr/>
            </p:nvGrpSpPr>
            <p:grpSpPr>
              <a:xfrm>
                <a:off x="7287122" y="2063892"/>
                <a:ext cx="1151753" cy="73428"/>
                <a:chOff x="7287122" y="2063892"/>
                <a:chExt cx="1151753" cy="73428"/>
              </a:xfrm>
            </p:grpSpPr>
            <p:sp>
              <p:nvSpPr>
                <p:cNvPr id="4972" name="Google Shape;4972;p7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73" name="Google Shape;4973;p7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974" name="Google Shape;4974;p78"/>
            <p:cNvGrpSpPr/>
            <p:nvPr/>
          </p:nvGrpSpPr>
          <p:grpSpPr>
            <a:xfrm>
              <a:off x="7287122" y="1712201"/>
              <a:ext cx="1219403" cy="246767"/>
              <a:chOff x="7287122" y="1712201"/>
              <a:chExt cx="1219403" cy="246767"/>
            </a:xfrm>
          </p:grpSpPr>
          <p:sp>
            <p:nvSpPr>
              <p:cNvPr id="4975" name="Google Shape;4975;p7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6" name="Google Shape;4976;p78"/>
              <p:cNvGrpSpPr/>
              <p:nvPr/>
            </p:nvGrpSpPr>
            <p:grpSpPr>
              <a:xfrm>
                <a:off x="7287122" y="1842861"/>
                <a:ext cx="1005303" cy="73419"/>
                <a:chOff x="7287122" y="1842861"/>
                <a:chExt cx="1005303" cy="73419"/>
              </a:xfrm>
            </p:grpSpPr>
            <p:sp>
              <p:nvSpPr>
                <p:cNvPr id="4977" name="Google Shape;4977;p7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78" name="Google Shape;4978;p7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979" name="Google Shape;4979;p78"/>
            <p:cNvGrpSpPr/>
            <p:nvPr/>
          </p:nvGrpSpPr>
          <p:grpSpPr>
            <a:xfrm>
              <a:off x="7287122" y="1447520"/>
              <a:ext cx="1219403" cy="286667"/>
              <a:chOff x="7287122" y="1447520"/>
              <a:chExt cx="1219403" cy="286667"/>
            </a:xfrm>
          </p:grpSpPr>
          <p:sp>
            <p:nvSpPr>
              <p:cNvPr id="4980" name="Google Shape;4980;p7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1" name="Google Shape;4981;p78"/>
              <p:cNvGrpSpPr/>
              <p:nvPr/>
            </p:nvGrpSpPr>
            <p:grpSpPr>
              <a:xfrm>
                <a:off x="7287122" y="1581977"/>
                <a:ext cx="852803" cy="73428"/>
                <a:chOff x="7287122" y="1581977"/>
                <a:chExt cx="852803" cy="73428"/>
              </a:xfrm>
            </p:grpSpPr>
            <p:sp>
              <p:nvSpPr>
                <p:cNvPr id="4982" name="Google Shape;4982;p7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83" name="Google Shape;4983;p7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984" name="Google Shape;4984;p78"/>
            <p:cNvGrpSpPr/>
            <p:nvPr/>
          </p:nvGrpSpPr>
          <p:grpSpPr>
            <a:xfrm>
              <a:off x="7287122" y="1165658"/>
              <a:ext cx="1219403" cy="344253"/>
              <a:chOff x="7287122" y="1165658"/>
              <a:chExt cx="1219403" cy="344253"/>
            </a:xfrm>
          </p:grpSpPr>
          <p:sp>
            <p:nvSpPr>
              <p:cNvPr id="4985" name="Google Shape;4985;p7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6" name="Google Shape;4986;p78"/>
              <p:cNvGrpSpPr/>
              <p:nvPr/>
            </p:nvGrpSpPr>
            <p:grpSpPr>
              <a:xfrm>
                <a:off x="7287122" y="1341025"/>
                <a:ext cx="695703" cy="73419"/>
                <a:chOff x="7287122" y="1341025"/>
                <a:chExt cx="695703" cy="73419"/>
              </a:xfrm>
            </p:grpSpPr>
            <p:sp>
              <p:nvSpPr>
                <p:cNvPr id="4987" name="Google Shape;4987;p7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88" name="Google Shape;4988;p7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989" name="Google Shape;4989;p78"/>
          <p:cNvGrpSpPr/>
          <p:nvPr/>
        </p:nvGrpSpPr>
        <p:grpSpPr>
          <a:xfrm>
            <a:off x="5790464" y="973181"/>
            <a:ext cx="1397729" cy="1098540"/>
            <a:chOff x="5900602" y="1193063"/>
            <a:chExt cx="1299851" cy="1021707"/>
          </a:xfrm>
        </p:grpSpPr>
        <p:grpSp>
          <p:nvGrpSpPr>
            <p:cNvPr id="4990" name="Google Shape;4990;p78"/>
            <p:cNvGrpSpPr/>
            <p:nvPr/>
          </p:nvGrpSpPr>
          <p:grpSpPr>
            <a:xfrm>
              <a:off x="6520337" y="1193063"/>
              <a:ext cx="341815" cy="799959"/>
              <a:chOff x="6520337" y="1193063"/>
              <a:chExt cx="341815" cy="799959"/>
            </a:xfrm>
          </p:grpSpPr>
          <p:grpSp>
            <p:nvGrpSpPr>
              <p:cNvPr id="4991" name="Google Shape;4991;p78"/>
              <p:cNvGrpSpPr/>
              <p:nvPr/>
            </p:nvGrpSpPr>
            <p:grpSpPr>
              <a:xfrm>
                <a:off x="6520337" y="1589527"/>
                <a:ext cx="213950" cy="403494"/>
                <a:chOff x="6520337" y="1589527"/>
                <a:chExt cx="213950" cy="403494"/>
              </a:xfrm>
            </p:grpSpPr>
            <p:sp>
              <p:nvSpPr>
                <p:cNvPr id="4992" name="Google Shape;4992;p7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78"/>
              <p:cNvGrpSpPr/>
              <p:nvPr/>
            </p:nvGrpSpPr>
            <p:grpSpPr>
              <a:xfrm>
                <a:off x="6577204" y="1193063"/>
                <a:ext cx="284947" cy="464512"/>
                <a:chOff x="6577204" y="1193063"/>
                <a:chExt cx="284947" cy="464512"/>
              </a:xfrm>
            </p:grpSpPr>
            <p:sp>
              <p:nvSpPr>
                <p:cNvPr id="4995" name="Google Shape;4995;p7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6" name="Google Shape;4996;p7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997" name="Google Shape;4997;p78"/>
            <p:cNvGrpSpPr/>
            <p:nvPr/>
          </p:nvGrpSpPr>
          <p:grpSpPr>
            <a:xfrm>
              <a:off x="6238903" y="1193063"/>
              <a:ext cx="300475" cy="900152"/>
              <a:chOff x="6238903" y="1193063"/>
              <a:chExt cx="300475" cy="900152"/>
            </a:xfrm>
          </p:grpSpPr>
          <p:grpSp>
            <p:nvGrpSpPr>
              <p:cNvPr id="4998" name="Google Shape;4998;p78"/>
              <p:cNvGrpSpPr/>
              <p:nvPr/>
            </p:nvGrpSpPr>
            <p:grpSpPr>
              <a:xfrm>
                <a:off x="6290865" y="1489315"/>
                <a:ext cx="248514" cy="603900"/>
                <a:chOff x="6290865" y="1489315"/>
                <a:chExt cx="248514" cy="603900"/>
              </a:xfrm>
            </p:grpSpPr>
            <p:sp>
              <p:nvSpPr>
                <p:cNvPr id="4999" name="Google Shape;4999;p7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1" name="Google Shape;5001;p78"/>
              <p:cNvGrpSpPr/>
              <p:nvPr/>
            </p:nvGrpSpPr>
            <p:grpSpPr>
              <a:xfrm>
                <a:off x="6238903" y="1193063"/>
                <a:ext cx="284947" cy="333087"/>
                <a:chOff x="6238903" y="1193063"/>
                <a:chExt cx="284947" cy="333087"/>
              </a:xfrm>
            </p:grpSpPr>
            <p:sp>
              <p:nvSpPr>
                <p:cNvPr id="5002" name="Google Shape;5002;p7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3" name="Google Shape;5003;p7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004" name="Google Shape;5004;p78"/>
            <p:cNvGrpSpPr/>
            <p:nvPr/>
          </p:nvGrpSpPr>
          <p:grpSpPr>
            <a:xfrm>
              <a:off x="5900602" y="1193063"/>
              <a:ext cx="444345" cy="1021707"/>
              <a:chOff x="5900602" y="1193063"/>
              <a:chExt cx="444345" cy="1021707"/>
            </a:xfrm>
          </p:grpSpPr>
          <p:grpSp>
            <p:nvGrpSpPr>
              <p:cNvPr id="5005" name="Google Shape;5005;p78"/>
              <p:cNvGrpSpPr/>
              <p:nvPr/>
            </p:nvGrpSpPr>
            <p:grpSpPr>
              <a:xfrm>
                <a:off x="6046501" y="1367785"/>
                <a:ext cx="298446" cy="846986"/>
                <a:chOff x="6046501" y="1367785"/>
                <a:chExt cx="298446" cy="846986"/>
              </a:xfrm>
            </p:grpSpPr>
            <p:sp>
              <p:nvSpPr>
                <p:cNvPr id="5006" name="Google Shape;5006;p7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78"/>
              <p:cNvGrpSpPr/>
              <p:nvPr/>
            </p:nvGrpSpPr>
            <p:grpSpPr>
              <a:xfrm>
                <a:off x="5900602" y="1193063"/>
                <a:ext cx="284947" cy="182312"/>
                <a:chOff x="5900602" y="1193063"/>
                <a:chExt cx="284947" cy="182312"/>
              </a:xfrm>
            </p:grpSpPr>
            <p:sp>
              <p:nvSpPr>
                <p:cNvPr id="5009" name="Google Shape;5009;p7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0" name="Google Shape;5010;p7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011" name="Google Shape;5011;p78"/>
            <p:cNvGrpSpPr/>
            <p:nvPr/>
          </p:nvGrpSpPr>
          <p:grpSpPr>
            <a:xfrm>
              <a:off x="6738300" y="1193063"/>
              <a:ext cx="462153" cy="707634"/>
              <a:chOff x="6738300" y="1193063"/>
              <a:chExt cx="462153" cy="707634"/>
            </a:xfrm>
          </p:grpSpPr>
          <p:grpSp>
            <p:nvGrpSpPr>
              <p:cNvPr id="5012" name="Google Shape;5012;p78"/>
              <p:cNvGrpSpPr/>
              <p:nvPr/>
            </p:nvGrpSpPr>
            <p:grpSpPr>
              <a:xfrm>
                <a:off x="6915505" y="1193063"/>
                <a:ext cx="284947" cy="597387"/>
                <a:chOff x="6915505" y="1193063"/>
                <a:chExt cx="284947" cy="597387"/>
              </a:xfrm>
            </p:grpSpPr>
            <p:sp>
              <p:nvSpPr>
                <p:cNvPr id="5013" name="Google Shape;5013;p7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4" name="Google Shape;5014;p7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015" name="Google Shape;5015;p78"/>
              <p:cNvGrpSpPr/>
              <p:nvPr/>
            </p:nvGrpSpPr>
            <p:grpSpPr>
              <a:xfrm>
                <a:off x="6738300" y="1684725"/>
                <a:ext cx="230066" cy="215971"/>
                <a:chOff x="6738300" y="1684725"/>
                <a:chExt cx="230066" cy="215971"/>
              </a:xfrm>
            </p:grpSpPr>
            <p:sp>
              <p:nvSpPr>
                <p:cNvPr id="5016" name="Google Shape;5016;p7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21"/>
        <p:cNvGrpSpPr/>
        <p:nvPr/>
      </p:nvGrpSpPr>
      <p:grpSpPr>
        <a:xfrm>
          <a:off x="0" y="0"/>
          <a:ext cx="0" cy="0"/>
          <a:chOff x="0" y="0"/>
          <a:chExt cx="0" cy="0"/>
        </a:xfrm>
      </p:grpSpPr>
      <p:grpSp>
        <p:nvGrpSpPr>
          <p:cNvPr id="5022" name="Google Shape;5022;p79"/>
          <p:cNvGrpSpPr/>
          <p:nvPr/>
        </p:nvGrpSpPr>
        <p:grpSpPr>
          <a:xfrm>
            <a:off x="821785" y="2307635"/>
            <a:ext cx="339235" cy="298186"/>
            <a:chOff x="898875" y="244725"/>
            <a:chExt cx="481800" cy="423500"/>
          </a:xfrm>
        </p:grpSpPr>
        <p:sp>
          <p:nvSpPr>
            <p:cNvPr id="5023" name="Google Shape;5023;p7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7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7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6" name="Google Shape;5026;p7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7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7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9" name="Google Shape;5029;p79"/>
          <p:cNvGrpSpPr/>
          <p:nvPr/>
        </p:nvGrpSpPr>
        <p:grpSpPr>
          <a:xfrm>
            <a:off x="1260167" y="2287103"/>
            <a:ext cx="298169" cy="339253"/>
            <a:chOff x="1529350" y="258825"/>
            <a:chExt cx="423475" cy="481825"/>
          </a:xfrm>
        </p:grpSpPr>
        <p:sp>
          <p:nvSpPr>
            <p:cNvPr id="5030" name="Google Shape;5030;p7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1" name="Google Shape;5031;p7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2" name="Google Shape;5032;p79"/>
          <p:cNvGrpSpPr/>
          <p:nvPr/>
        </p:nvGrpSpPr>
        <p:grpSpPr>
          <a:xfrm>
            <a:off x="2102437" y="2287102"/>
            <a:ext cx="298169" cy="339253"/>
            <a:chOff x="2707500" y="249400"/>
            <a:chExt cx="423475" cy="481825"/>
          </a:xfrm>
        </p:grpSpPr>
        <p:sp>
          <p:nvSpPr>
            <p:cNvPr id="5033" name="Google Shape;5033;p7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7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5" name="Google Shape;5035;p79"/>
          <p:cNvGrpSpPr/>
          <p:nvPr/>
        </p:nvGrpSpPr>
        <p:grpSpPr>
          <a:xfrm>
            <a:off x="2516052" y="2287428"/>
            <a:ext cx="305386" cy="338602"/>
            <a:chOff x="3300325" y="249875"/>
            <a:chExt cx="433725" cy="480900"/>
          </a:xfrm>
        </p:grpSpPr>
        <p:sp>
          <p:nvSpPr>
            <p:cNvPr id="5036" name="Google Shape;5036;p7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7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7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9" name="Google Shape;5039;p7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0" name="Google Shape;5040;p7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7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2" name="Google Shape;5042;p79"/>
          <p:cNvGrpSpPr/>
          <p:nvPr/>
        </p:nvGrpSpPr>
        <p:grpSpPr>
          <a:xfrm>
            <a:off x="1653142" y="2367273"/>
            <a:ext cx="340890" cy="178912"/>
            <a:chOff x="2084325" y="363300"/>
            <a:chExt cx="484150" cy="254100"/>
          </a:xfrm>
        </p:grpSpPr>
        <p:sp>
          <p:nvSpPr>
            <p:cNvPr id="5043" name="Google Shape;5043;p7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7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5" name="Google Shape;5045;p79"/>
          <p:cNvGrpSpPr/>
          <p:nvPr/>
        </p:nvGrpSpPr>
        <p:grpSpPr>
          <a:xfrm>
            <a:off x="2905137" y="2287349"/>
            <a:ext cx="352349" cy="338760"/>
            <a:chOff x="3854700" y="249750"/>
            <a:chExt cx="500425" cy="481125"/>
          </a:xfrm>
        </p:grpSpPr>
        <p:sp>
          <p:nvSpPr>
            <p:cNvPr id="5046" name="Google Shape;5046;p7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7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8" name="Google Shape;5048;p7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9" name="Google Shape;5049;p7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7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7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2" name="Google Shape;5052;p7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7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4" name="Google Shape;5054;p79"/>
          <p:cNvGrpSpPr/>
          <p:nvPr/>
        </p:nvGrpSpPr>
        <p:grpSpPr>
          <a:xfrm>
            <a:off x="3323126" y="2287349"/>
            <a:ext cx="352349" cy="338760"/>
            <a:chOff x="4447550" y="249750"/>
            <a:chExt cx="500425" cy="481125"/>
          </a:xfrm>
        </p:grpSpPr>
        <p:sp>
          <p:nvSpPr>
            <p:cNvPr id="5055" name="Google Shape;5055;p7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7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7" name="Google Shape;5057;p79"/>
          <p:cNvGrpSpPr/>
          <p:nvPr/>
        </p:nvGrpSpPr>
        <p:grpSpPr>
          <a:xfrm>
            <a:off x="3752328" y="2287102"/>
            <a:ext cx="339253" cy="339253"/>
            <a:chOff x="5049725" y="249400"/>
            <a:chExt cx="481825" cy="481825"/>
          </a:xfrm>
        </p:grpSpPr>
        <p:sp>
          <p:nvSpPr>
            <p:cNvPr id="5058" name="Google Shape;5058;p7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7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0" name="Google Shape;5060;p79"/>
          <p:cNvGrpSpPr/>
          <p:nvPr/>
        </p:nvGrpSpPr>
        <p:grpSpPr>
          <a:xfrm>
            <a:off x="4166269" y="2287102"/>
            <a:ext cx="339253" cy="339253"/>
            <a:chOff x="5660400" y="238125"/>
            <a:chExt cx="481825" cy="481825"/>
          </a:xfrm>
        </p:grpSpPr>
        <p:sp>
          <p:nvSpPr>
            <p:cNvPr id="5061" name="Google Shape;5061;p7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2" name="Google Shape;5062;p7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3" name="Google Shape;5063;p79"/>
          <p:cNvGrpSpPr/>
          <p:nvPr/>
        </p:nvGrpSpPr>
        <p:grpSpPr>
          <a:xfrm>
            <a:off x="4582955" y="2287102"/>
            <a:ext cx="339253" cy="339253"/>
            <a:chOff x="6235400" y="249400"/>
            <a:chExt cx="481825" cy="481825"/>
          </a:xfrm>
        </p:grpSpPr>
        <p:sp>
          <p:nvSpPr>
            <p:cNvPr id="5064" name="Google Shape;5064;p7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7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7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7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7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9" name="Google Shape;5069;p79"/>
          <p:cNvGrpSpPr/>
          <p:nvPr/>
        </p:nvGrpSpPr>
        <p:grpSpPr>
          <a:xfrm>
            <a:off x="821301" y="2731810"/>
            <a:ext cx="340204" cy="298116"/>
            <a:chOff x="899850" y="871450"/>
            <a:chExt cx="483175" cy="423400"/>
          </a:xfrm>
        </p:grpSpPr>
        <p:sp>
          <p:nvSpPr>
            <p:cNvPr id="5070" name="Google Shape;5070;p7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7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7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7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74" name="Google Shape;5074;p79"/>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75" name="Google Shape;5075;p79"/>
          <p:cNvGrpSpPr/>
          <p:nvPr/>
        </p:nvGrpSpPr>
        <p:grpSpPr>
          <a:xfrm>
            <a:off x="1653301" y="2711232"/>
            <a:ext cx="340573" cy="339271"/>
            <a:chOff x="2085450" y="842250"/>
            <a:chExt cx="483700" cy="481850"/>
          </a:xfrm>
        </p:grpSpPr>
        <p:sp>
          <p:nvSpPr>
            <p:cNvPr id="5076" name="Google Shape;5076;p7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7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7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9" name="Google Shape;5079;p79"/>
          <p:cNvGrpSpPr/>
          <p:nvPr/>
        </p:nvGrpSpPr>
        <p:grpSpPr>
          <a:xfrm>
            <a:off x="2081868" y="2711241"/>
            <a:ext cx="339306" cy="339253"/>
            <a:chOff x="2685825" y="840375"/>
            <a:chExt cx="481900" cy="481825"/>
          </a:xfrm>
        </p:grpSpPr>
        <p:sp>
          <p:nvSpPr>
            <p:cNvPr id="5080" name="Google Shape;5080;p7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7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2" name="Google Shape;5082;p79"/>
          <p:cNvGrpSpPr/>
          <p:nvPr/>
        </p:nvGrpSpPr>
        <p:grpSpPr>
          <a:xfrm>
            <a:off x="2493529" y="2710924"/>
            <a:ext cx="350431" cy="339887"/>
            <a:chOff x="3270675" y="841800"/>
            <a:chExt cx="497700" cy="482725"/>
          </a:xfrm>
        </p:grpSpPr>
        <p:sp>
          <p:nvSpPr>
            <p:cNvPr id="5083" name="Google Shape;5083;p7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7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7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86" name="Google Shape;5086;p79"/>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87" name="Google Shape;5087;p79"/>
          <p:cNvGrpSpPr/>
          <p:nvPr/>
        </p:nvGrpSpPr>
        <p:grpSpPr>
          <a:xfrm>
            <a:off x="3329675" y="2731783"/>
            <a:ext cx="339253" cy="298169"/>
            <a:chOff x="4467200" y="877100"/>
            <a:chExt cx="481825" cy="423475"/>
          </a:xfrm>
        </p:grpSpPr>
        <p:sp>
          <p:nvSpPr>
            <p:cNvPr id="5088" name="Google Shape;5088;p7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7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7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7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2" name="Google Shape;5092;p79"/>
          <p:cNvGrpSpPr/>
          <p:nvPr/>
        </p:nvGrpSpPr>
        <p:grpSpPr>
          <a:xfrm>
            <a:off x="3744565" y="2711232"/>
            <a:ext cx="354778" cy="339271"/>
            <a:chOff x="5045500" y="842250"/>
            <a:chExt cx="503875" cy="481850"/>
          </a:xfrm>
        </p:grpSpPr>
        <p:sp>
          <p:nvSpPr>
            <p:cNvPr id="5093" name="Google Shape;5093;p7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7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5" name="Google Shape;5095;p79"/>
          <p:cNvGrpSpPr/>
          <p:nvPr/>
        </p:nvGrpSpPr>
        <p:grpSpPr>
          <a:xfrm>
            <a:off x="4167413" y="2737451"/>
            <a:ext cx="336965" cy="286833"/>
            <a:chOff x="5645200" y="879425"/>
            <a:chExt cx="478575" cy="407375"/>
          </a:xfrm>
        </p:grpSpPr>
        <p:sp>
          <p:nvSpPr>
            <p:cNvPr id="5096" name="Google Shape;5096;p7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7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7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9" name="Google Shape;5099;p7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0" name="Google Shape;5100;p7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7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2" name="Google Shape;5102;p79"/>
          <p:cNvGrpSpPr/>
          <p:nvPr/>
        </p:nvGrpSpPr>
        <p:grpSpPr>
          <a:xfrm>
            <a:off x="4603488" y="2711241"/>
            <a:ext cx="298186" cy="339253"/>
            <a:chOff x="6264525" y="842250"/>
            <a:chExt cx="423500" cy="481825"/>
          </a:xfrm>
        </p:grpSpPr>
        <p:sp>
          <p:nvSpPr>
            <p:cNvPr id="5103" name="Google Shape;5103;p7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4" name="Google Shape;5104;p7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7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7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7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7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9" name="Google Shape;5109;p7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0" name="Google Shape;5110;p79"/>
          <p:cNvGrpSpPr/>
          <p:nvPr/>
        </p:nvGrpSpPr>
        <p:grpSpPr>
          <a:xfrm>
            <a:off x="821776" y="3125895"/>
            <a:ext cx="339253" cy="339253"/>
            <a:chOff x="900750" y="1436075"/>
            <a:chExt cx="481825" cy="481825"/>
          </a:xfrm>
        </p:grpSpPr>
        <p:sp>
          <p:nvSpPr>
            <p:cNvPr id="5111" name="Google Shape;5111;p7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7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3" name="Google Shape;5113;p7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4" name="Google Shape;5114;p7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5" name="Google Shape;5115;p79"/>
          <p:cNvGrpSpPr/>
          <p:nvPr/>
        </p:nvGrpSpPr>
        <p:grpSpPr>
          <a:xfrm>
            <a:off x="1239624" y="3186183"/>
            <a:ext cx="339253" cy="218676"/>
            <a:chOff x="1492675" y="1520750"/>
            <a:chExt cx="481825" cy="310575"/>
          </a:xfrm>
        </p:grpSpPr>
        <p:sp>
          <p:nvSpPr>
            <p:cNvPr id="5116" name="Google Shape;5116;p7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7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8" name="Google Shape;5118;p79"/>
          <p:cNvGrpSpPr/>
          <p:nvPr/>
        </p:nvGrpSpPr>
        <p:grpSpPr>
          <a:xfrm>
            <a:off x="1647421" y="3125877"/>
            <a:ext cx="352332" cy="339288"/>
            <a:chOff x="2071000" y="1435025"/>
            <a:chExt cx="500400" cy="481875"/>
          </a:xfrm>
        </p:grpSpPr>
        <p:sp>
          <p:nvSpPr>
            <p:cNvPr id="5119" name="Google Shape;5119;p7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7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7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2" name="Google Shape;5122;p79"/>
          <p:cNvGrpSpPr/>
          <p:nvPr/>
        </p:nvGrpSpPr>
        <p:grpSpPr>
          <a:xfrm>
            <a:off x="2075584" y="3146709"/>
            <a:ext cx="351874" cy="297623"/>
            <a:chOff x="2678350" y="1464650"/>
            <a:chExt cx="499750" cy="422700"/>
          </a:xfrm>
        </p:grpSpPr>
        <p:sp>
          <p:nvSpPr>
            <p:cNvPr id="5123" name="Google Shape;5123;p7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7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5" name="Google Shape;5125;p7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6" name="Google Shape;5126;p79"/>
          <p:cNvGrpSpPr/>
          <p:nvPr/>
        </p:nvGrpSpPr>
        <p:grpSpPr>
          <a:xfrm>
            <a:off x="2499118" y="3125895"/>
            <a:ext cx="339253" cy="339253"/>
            <a:chOff x="3271200" y="1435075"/>
            <a:chExt cx="481825" cy="481825"/>
          </a:xfrm>
        </p:grpSpPr>
        <p:sp>
          <p:nvSpPr>
            <p:cNvPr id="5127" name="Google Shape;5127;p7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8" name="Google Shape;5128;p7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9" name="Google Shape;5129;p79"/>
          <p:cNvGrpSpPr/>
          <p:nvPr/>
        </p:nvGrpSpPr>
        <p:grpSpPr>
          <a:xfrm>
            <a:off x="2909591" y="3125877"/>
            <a:ext cx="343442" cy="339288"/>
            <a:chOff x="3858100" y="1435075"/>
            <a:chExt cx="487775" cy="481875"/>
          </a:xfrm>
        </p:grpSpPr>
        <p:sp>
          <p:nvSpPr>
            <p:cNvPr id="5130" name="Google Shape;5130;p7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1" name="Google Shape;5131;p7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2" name="Google Shape;5132;p7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3" name="Google Shape;5133;p7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4" name="Google Shape;5134;p7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5" name="Google Shape;5135;p79"/>
          <p:cNvGrpSpPr/>
          <p:nvPr/>
        </p:nvGrpSpPr>
        <p:grpSpPr>
          <a:xfrm>
            <a:off x="3329674" y="3125895"/>
            <a:ext cx="339253" cy="339253"/>
            <a:chOff x="4456875" y="1435075"/>
            <a:chExt cx="481825" cy="481825"/>
          </a:xfrm>
        </p:grpSpPr>
        <p:sp>
          <p:nvSpPr>
            <p:cNvPr id="5136" name="Google Shape;5136;p7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7" name="Google Shape;5137;p7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8" name="Google Shape;5138;p7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7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0" name="Google Shape;5140;p7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1" name="Google Shape;5141;p7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2" name="Google Shape;5142;p7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3" name="Google Shape;5143;p7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4" name="Google Shape;5144;p7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5" name="Google Shape;5145;p7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6" name="Google Shape;5146;p7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7" name="Google Shape;5147;p7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7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9" name="Google Shape;5149;p7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0" name="Google Shape;5150;p7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1" name="Google Shape;5151;p7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7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7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7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5" name="Google Shape;5155;p79"/>
          <p:cNvGrpSpPr/>
          <p:nvPr/>
        </p:nvGrpSpPr>
        <p:grpSpPr>
          <a:xfrm>
            <a:off x="3750665" y="3125886"/>
            <a:ext cx="342580" cy="339271"/>
            <a:chOff x="5049725" y="1435050"/>
            <a:chExt cx="486550" cy="481850"/>
          </a:xfrm>
        </p:grpSpPr>
        <p:sp>
          <p:nvSpPr>
            <p:cNvPr id="5156" name="Google Shape;5156;p7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7" name="Google Shape;5157;p7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8" name="Google Shape;5158;p7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9" name="Google Shape;5159;p7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0" name="Google Shape;5160;p79"/>
          <p:cNvGrpSpPr/>
          <p:nvPr/>
        </p:nvGrpSpPr>
        <p:grpSpPr>
          <a:xfrm>
            <a:off x="4166216" y="3125895"/>
            <a:ext cx="339359" cy="339253"/>
            <a:chOff x="5642475" y="1435075"/>
            <a:chExt cx="481975" cy="481825"/>
          </a:xfrm>
        </p:grpSpPr>
        <p:sp>
          <p:nvSpPr>
            <p:cNvPr id="5161" name="Google Shape;5161;p7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7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3" name="Google Shape;5163;p7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4" name="Google Shape;5164;p79"/>
          <p:cNvGrpSpPr/>
          <p:nvPr/>
        </p:nvGrpSpPr>
        <p:grpSpPr>
          <a:xfrm>
            <a:off x="4580702" y="3125886"/>
            <a:ext cx="343759" cy="339271"/>
            <a:chOff x="6232000" y="1435050"/>
            <a:chExt cx="488225" cy="481850"/>
          </a:xfrm>
        </p:grpSpPr>
        <p:sp>
          <p:nvSpPr>
            <p:cNvPr id="5165" name="Google Shape;5165;p7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7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7" name="Google Shape;5167;p7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8" name="Google Shape;5168;p7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9" name="Google Shape;5169;p7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0" name="Google Shape;5170;p79"/>
          <p:cNvGrpSpPr/>
          <p:nvPr/>
        </p:nvGrpSpPr>
        <p:grpSpPr>
          <a:xfrm>
            <a:off x="841438" y="3539545"/>
            <a:ext cx="299929" cy="337792"/>
            <a:chOff x="924450" y="2028975"/>
            <a:chExt cx="425975" cy="479750"/>
          </a:xfrm>
        </p:grpSpPr>
        <p:sp>
          <p:nvSpPr>
            <p:cNvPr id="5171" name="Google Shape;5171;p7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2" name="Google Shape;5172;p7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3" name="Google Shape;5173;p7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4" name="Google Shape;5174;p79"/>
          <p:cNvGrpSpPr/>
          <p:nvPr/>
        </p:nvGrpSpPr>
        <p:grpSpPr>
          <a:xfrm>
            <a:off x="1653934" y="3559347"/>
            <a:ext cx="339306" cy="298186"/>
            <a:chOff x="2085450" y="2057100"/>
            <a:chExt cx="481900" cy="423500"/>
          </a:xfrm>
        </p:grpSpPr>
        <p:sp>
          <p:nvSpPr>
            <p:cNvPr id="5175" name="Google Shape;5175;p7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6" name="Google Shape;5176;p7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7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8" name="Google Shape;5178;p79"/>
          <p:cNvGrpSpPr/>
          <p:nvPr/>
        </p:nvGrpSpPr>
        <p:grpSpPr>
          <a:xfrm>
            <a:off x="2081868" y="3582592"/>
            <a:ext cx="339306" cy="251698"/>
            <a:chOff x="2678275" y="2090100"/>
            <a:chExt cx="481900" cy="357475"/>
          </a:xfrm>
        </p:grpSpPr>
        <p:sp>
          <p:nvSpPr>
            <p:cNvPr id="5179" name="Google Shape;5179;p7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7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1" name="Google Shape;5181;p7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2" name="Google Shape;5182;p7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7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4" name="Google Shape;5184;p79"/>
          <p:cNvGrpSpPr/>
          <p:nvPr/>
        </p:nvGrpSpPr>
        <p:grpSpPr>
          <a:xfrm>
            <a:off x="2559072" y="3594790"/>
            <a:ext cx="219345" cy="227301"/>
            <a:chOff x="3357325" y="2093500"/>
            <a:chExt cx="311525" cy="322825"/>
          </a:xfrm>
        </p:grpSpPr>
        <p:sp>
          <p:nvSpPr>
            <p:cNvPr id="5185" name="Google Shape;5185;p7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6" name="Google Shape;5186;p7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7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88" name="Google Shape;5188;p79"/>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89" name="Google Shape;5189;p79"/>
          <p:cNvGrpSpPr/>
          <p:nvPr/>
        </p:nvGrpSpPr>
        <p:grpSpPr>
          <a:xfrm>
            <a:off x="3353262" y="3538814"/>
            <a:ext cx="292078" cy="339253"/>
            <a:chOff x="4492800" y="2027925"/>
            <a:chExt cx="414825" cy="481825"/>
          </a:xfrm>
        </p:grpSpPr>
        <p:sp>
          <p:nvSpPr>
            <p:cNvPr id="5190" name="Google Shape;5190;p7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1" name="Google Shape;5191;p7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2" name="Google Shape;5192;p79"/>
          <p:cNvGrpSpPr/>
          <p:nvPr/>
        </p:nvGrpSpPr>
        <p:grpSpPr>
          <a:xfrm>
            <a:off x="3752354" y="3538805"/>
            <a:ext cx="339200" cy="339271"/>
            <a:chOff x="5049725" y="2027900"/>
            <a:chExt cx="481750" cy="481850"/>
          </a:xfrm>
        </p:grpSpPr>
        <p:sp>
          <p:nvSpPr>
            <p:cNvPr id="5193" name="Google Shape;5193;p7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7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7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6" name="Google Shape;5196;p7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7" name="Google Shape;5197;p7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7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7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0" name="Google Shape;5200;p7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1" name="Google Shape;5201;p79"/>
          <p:cNvGrpSpPr/>
          <p:nvPr/>
        </p:nvGrpSpPr>
        <p:grpSpPr>
          <a:xfrm>
            <a:off x="4225950" y="3538893"/>
            <a:ext cx="219890" cy="339095"/>
            <a:chOff x="5726350" y="2028150"/>
            <a:chExt cx="312300" cy="481600"/>
          </a:xfrm>
        </p:grpSpPr>
        <p:sp>
          <p:nvSpPr>
            <p:cNvPr id="5202" name="Google Shape;5202;p7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3" name="Google Shape;5203;p7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7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5" name="Google Shape;5205;p79"/>
          <p:cNvGrpSpPr/>
          <p:nvPr/>
        </p:nvGrpSpPr>
        <p:grpSpPr>
          <a:xfrm>
            <a:off x="4586141" y="3542000"/>
            <a:ext cx="332881" cy="332881"/>
            <a:chOff x="6239925" y="2032450"/>
            <a:chExt cx="472775" cy="472775"/>
          </a:xfrm>
        </p:grpSpPr>
        <p:sp>
          <p:nvSpPr>
            <p:cNvPr id="5206" name="Google Shape;5206;p7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7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8" name="Google Shape;5208;p79"/>
          <p:cNvGrpSpPr/>
          <p:nvPr/>
        </p:nvGrpSpPr>
        <p:grpSpPr>
          <a:xfrm>
            <a:off x="5035233" y="2364092"/>
            <a:ext cx="334641" cy="185425"/>
            <a:chOff x="903075" y="2730000"/>
            <a:chExt cx="475275" cy="263350"/>
          </a:xfrm>
        </p:grpSpPr>
        <p:sp>
          <p:nvSpPr>
            <p:cNvPr id="5209" name="Google Shape;5209;p7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0" name="Google Shape;5210;p7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1" name="Google Shape;5211;p7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2" name="Google Shape;5212;p79"/>
          <p:cNvGrpSpPr/>
          <p:nvPr/>
        </p:nvGrpSpPr>
        <p:grpSpPr>
          <a:xfrm>
            <a:off x="1239624" y="3538814"/>
            <a:ext cx="339253" cy="339253"/>
            <a:chOff x="1492675" y="2027925"/>
            <a:chExt cx="481825" cy="481825"/>
          </a:xfrm>
        </p:grpSpPr>
        <p:sp>
          <p:nvSpPr>
            <p:cNvPr id="5213" name="Google Shape;5213;p7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7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5" name="Google Shape;5215;p7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6" name="Google Shape;5216;p7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7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8" name="Google Shape;5218;p79"/>
          <p:cNvGrpSpPr/>
          <p:nvPr/>
        </p:nvGrpSpPr>
        <p:grpSpPr>
          <a:xfrm>
            <a:off x="5466000" y="2287178"/>
            <a:ext cx="339253" cy="339253"/>
            <a:chOff x="1492675" y="2620775"/>
            <a:chExt cx="481825" cy="481825"/>
          </a:xfrm>
        </p:grpSpPr>
        <p:sp>
          <p:nvSpPr>
            <p:cNvPr id="5219" name="Google Shape;5219;p7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0" name="Google Shape;5220;p7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21" name="Google Shape;5221;p79"/>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22" name="Google Shape;5222;p79"/>
          <p:cNvGrpSpPr/>
          <p:nvPr/>
        </p:nvGrpSpPr>
        <p:grpSpPr>
          <a:xfrm>
            <a:off x="6289754" y="2303161"/>
            <a:ext cx="333585" cy="307287"/>
            <a:chOff x="2682350" y="2643425"/>
            <a:chExt cx="473775" cy="436425"/>
          </a:xfrm>
        </p:grpSpPr>
        <p:sp>
          <p:nvSpPr>
            <p:cNvPr id="5223" name="Google Shape;5223;p7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4" name="Google Shape;5224;p7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5" name="Google Shape;5225;p7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7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7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8" name="Google Shape;5228;p7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9" name="Google Shape;5229;p7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0" name="Google Shape;5230;p79"/>
          <p:cNvGrpSpPr/>
          <p:nvPr/>
        </p:nvGrpSpPr>
        <p:grpSpPr>
          <a:xfrm>
            <a:off x="6755243" y="2287178"/>
            <a:ext cx="238531" cy="339253"/>
            <a:chOff x="3342725" y="2620775"/>
            <a:chExt cx="338775" cy="481825"/>
          </a:xfrm>
        </p:grpSpPr>
        <p:sp>
          <p:nvSpPr>
            <p:cNvPr id="5231" name="Google Shape;5231;p7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7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7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4" name="Google Shape;5234;p79"/>
          <p:cNvGrpSpPr/>
          <p:nvPr/>
        </p:nvGrpSpPr>
        <p:grpSpPr>
          <a:xfrm>
            <a:off x="7148994" y="2287178"/>
            <a:ext cx="278296" cy="339253"/>
            <a:chOff x="3907325" y="2620775"/>
            <a:chExt cx="395250" cy="481825"/>
          </a:xfrm>
        </p:grpSpPr>
        <p:sp>
          <p:nvSpPr>
            <p:cNvPr id="5235" name="Google Shape;5235;p7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7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7" name="Google Shape;5237;p7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7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9" name="Google Shape;5239;p79"/>
          <p:cNvGrpSpPr/>
          <p:nvPr/>
        </p:nvGrpSpPr>
        <p:grpSpPr>
          <a:xfrm>
            <a:off x="7542181" y="2297783"/>
            <a:ext cx="339253" cy="318042"/>
            <a:chOff x="4456875" y="2635825"/>
            <a:chExt cx="481825" cy="451700"/>
          </a:xfrm>
        </p:grpSpPr>
        <p:sp>
          <p:nvSpPr>
            <p:cNvPr id="5240" name="Google Shape;5240;p7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7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7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7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4" name="Google Shape;5244;p7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5" name="Google Shape;5245;p7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6" name="Google Shape;5246;p79"/>
          <p:cNvGrpSpPr/>
          <p:nvPr/>
        </p:nvGrpSpPr>
        <p:grpSpPr>
          <a:xfrm>
            <a:off x="7967105" y="2297783"/>
            <a:ext cx="339253" cy="318042"/>
            <a:chOff x="5049725" y="2635825"/>
            <a:chExt cx="481825" cy="451700"/>
          </a:xfrm>
        </p:grpSpPr>
        <p:sp>
          <p:nvSpPr>
            <p:cNvPr id="5247" name="Google Shape;5247;p7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7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7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79"/>
          <p:cNvGrpSpPr/>
          <p:nvPr/>
        </p:nvGrpSpPr>
        <p:grpSpPr>
          <a:xfrm>
            <a:off x="2211475" y="3952243"/>
            <a:ext cx="338566" cy="338373"/>
            <a:chOff x="5643000" y="2621375"/>
            <a:chExt cx="480850" cy="480575"/>
          </a:xfrm>
        </p:grpSpPr>
        <p:sp>
          <p:nvSpPr>
            <p:cNvPr id="5251" name="Google Shape;5251;p7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7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7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7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7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7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7" name="Google Shape;5257;p7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8" name="Google Shape;5258;p79"/>
          <p:cNvGrpSpPr/>
          <p:nvPr/>
        </p:nvGrpSpPr>
        <p:grpSpPr>
          <a:xfrm>
            <a:off x="4032695" y="3951803"/>
            <a:ext cx="339359" cy="339253"/>
            <a:chOff x="6235250" y="2620775"/>
            <a:chExt cx="481975" cy="481825"/>
          </a:xfrm>
        </p:grpSpPr>
        <p:sp>
          <p:nvSpPr>
            <p:cNvPr id="5259" name="Google Shape;5259;p7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7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7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7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7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64" name="Google Shape;5264;p79"/>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65" name="Google Shape;5265;p79"/>
          <p:cNvGrpSpPr/>
          <p:nvPr/>
        </p:nvGrpSpPr>
        <p:grpSpPr>
          <a:xfrm>
            <a:off x="5465078" y="2711317"/>
            <a:ext cx="341101" cy="339253"/>
            <a:chOff x="1535000" y="3223325"/>
            <a:chExt cx="484450" cy="481825"/>
          </a:xfrm>
        </p:grpSpPr>
        <p:sp>
          <p:nvSpPr>
            <p:cNvPr id="5266" name="Google Shape;5266;p7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7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7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9" name="Google Shape;5269;p79"/>
          <p:cNvGrpSpPr/>
          <p:nvPr/>
        </p:nvGrpSpPr>
        <p:grpSpPr>
          <a:xfrm>
            <a:off x="5872645" y="2746618"/>
            <a:ext cx="339253" cy="268649"/>
            <a:chOff x="2085525" y="3263750"/>
            <a:chExt cx="481825" cy="381550"/>
          </a:xfrm>
        </p:grpSpPr>
        <p:sp>
          <p:nvSpPr>
            <p:cNvPr id="5270" name="Google Shape;5270;p7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7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72" name="Google Shape;5272;p79"/>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73" name="Google Shape;5273;p79"/>
          <p:cNvGrpSpPr/>
          <p:nvPr/>
        </p:nvGrpSpPr>
        <p:grpSpPr>
          <a:xfrm>
            <a:off x="6704407" y="2711308"/>
            <a:ext cx="340204" cy="339271"/>
            <a:chOff x="3270450" y="3213625"/>
            <a:chExt cx="483175" cy="481850"/>
          </a:xfrm>
        </p:grpSpPr>
        <p:sp>
          <p:nvSpPr>
            <p:cNvPr id="5274" name="Google Shape;5274;p7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5" name="Google Shape;5275;p7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6" name="Google Shape;5276;p79"/>
          <p:cNvGrpSpPr/>
          <p:nvPr/>
        </p:nvGrpSpPr>
        <p:grpSpPr>
          <a:xfrm>
            <a:off x="7203676" y="2711317"/>
            <a:ext cx="168931" cy="339253"/>
            <a:chOff x="3984950" y="3213600"/>
            <a:chExt cx="239925" cy="481825"/>
          </a:xfrm>
        </p:grpSpPr>
        <p:sp>
          <p:nvSpPr>
            <p:cNvPr id="5277" name="Google Shape;5277;p7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7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79" name="Google Shape;5279;p79"/>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0" name="Google Shape;5280;p79"/>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81" name="Google Shape;5281;p79"/>
          <p:cNvGrpSpPr/>
          <p:nvPr/>
        </p:nvGrpSpPr>
        <p:grpSpPr>
          <a:xfrm>
            <a:off x="1736111" y="3981487"/>
            <a:ext cx="355218" cy="279880"/>
            <a:chOff x="5629975" y="3255775"/>
            <a:chExt cx="504500" cy="397500"/>
          </a:xfrm>
        </p:grpSpPr>
        <p:sp>
          <p:nvSpPr>
            <p:cNvPr id="5282" name="Google Shape;5282;p7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7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7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7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7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7" name="Google Shape;5287;p79"/>
          <p:cNvGrpSpPr/>
          <p:nvPr/>
        </p:nvGrpSpPr>
        <p:grpSpPr>
          <a:xfrm>
            <a:off x="3572294" y="3981593"/>
            <a:ext cx="340256" cy="279669"/>
            <a:chOff x="6234950" y="3255925"/>
            <a:chExt cx="483250" cy="397200"/>
          </a:xfrm>
        </p:grpSpPr>
        <p:sp>
          <p:nvSpPr>
            <p:cNvPr id="5288" name="Google Shape;5288;p7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7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7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7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2" name="Google Shape;5292;p7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7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4" name="Google Shape;5294;p79"/>
          <p:cNvGrpSpPr/>
          <p:nvPr/>
        </p:nvGrpSpPr>
        <p:grpSpPr>
          <a:xfrm>
            <a:off x="5043532" y="3125970"/>
            <a:ext cx="318042" cy="339253"/>
            <a:chOff x="914900" y="3806450"/>
            <a:chExt cx="451700" cy="481825"/>
          </a:xfrm>
        </p:grpSpPr>
        <p:sp>
          <p:nvSpPr>
            <p:cNvPr id="5295" name="Google Shape;5295;p7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7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7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8" name="Google Shape;5298;p7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9" name="Google Shape;5299;p7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0" name="Google Shape;5300;p79"/>
          <p:cNvGrpSpPr/>
          <p:nvPr/>
        </p:nvGrpSpPr>
        <p:grpSpPr>
          <a:xfrm>
            <a:off x="5462454" y="3125785"/>
            <a:ext cx="346347" cy="339623"/>
            <a:chOff x="1490050" y="3805975"/>
            <a:chExt cx="491900" cy="482350"/>
          </a:xfrm>
        </p:grpSpPr>
        <p:sp>
          <p:nvSpPr>
            <p:cNvPr id="5301" name="Google Shape;5301;p7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7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7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7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5" name="Google Shape;5305;p79"/>
          <p:cNvGrpSpPr/>
          <p:nvPr/>
        </p:nvGrpSpPr>
        <p:grpSpPr>
          <a:xfrm>
            <a:off x="5886322" y="3125970"/>
            <a:ext cx="311899" cy="339253"/>
            <a:chOff x="2104275" y="3806450"/>
            <a:chExt cx="442975" cy="481825"/>
          </a:xfrm>
        </p:grpSpPr>
        <p:sp>
          <p:nvSpPr>
            <p:cNvPr id="5306" name="Google Shape;5306;p7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7" name="Google Shape;5307;p7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8" name="Google Shape;5308;p79"/>
          <p:cNvGrpSpPr/>
          <p:nvPr/>
        </p:nvGrpSpPr>
        <p:grpSpPr>
          <a:xfrm>
            <a:off x="6309839" y="3125970"/>
            <a:ext cx="293416" cy="339253"/>
            <a:chOff x="2710875" y="3806450"/>
            <a:chExt cx="416725" cy="481825"/>
          </a:xfrm>
        </p:grpSpPr>
        <p:sp>
          <p:nvSpPr>
            <p:cNvPr id="5309" name="Google Shape;5309;p7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7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1" name="Google Shape;5311;p79"/>
          <p:cNvGrpSpPr/>
          <p:nvPr/>
        </p:nvGrpSpPr>
        <p:grpSpPr>
          <a:xfrm>
            <a:off x="6704883" y="3166412"/>
            <a:ext cx="339253" cy="258369"/>
            <a:chOff x="3271200" y="3863875"/>
            <a:chExt cx="481825" cy="366950"/>
          </a:xfrm>
        </p:grpSpPr>
        <p:sp>
          <p:nvSpPr>
            <p:cNvPr id="5312" name="Google Shape;5312;p7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7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4" name="Google Shape;5314;p79"/>
          <p:cNvGrpSpPr/>
          <p:nvPr/>
        </p:nvGrpSpPr>
        <p:grpSpPr>
          <a:xfrm>
            <a:off x="7140377" y="3126199"/>
            <a:ext cx="295528" cy="338795"/>
            <a:chOff x="3895050" y="3806775"/>
            <a:chExt cx="419725" cy="481175"/>
          </a:xfrm>
        </p:grpSpPr>
        <p:sp>
          <p:nvSpPr>
            <p:cNvPr id="5315" name="Google Shape;5315;p7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7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7" name="Google Shape;5317;p79"/>
          <p:cNvGrpSpPr/>
          <p:nvPr/>
        </p:nvGrpSpPr>
        <p:grpSpPr>
          <a:xfrm>
            <a:off x="7543659" y="3125979"/>
            <a:ext cx="336296" cy="339235"/>
            <a:chOff x="4464775" y="3806475"/>
            <a:chExt cx="477625" cy="481800"/>
          </a:xfrm>
        </p:grpSpPr>
        <p:sp>
          <p:nvSpPr>
            <p:cNvPr id="5318" name="Google Shape;5318;p7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7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7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7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2" name="Google Shape;5322;p7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3" name="Google Shape;5323;p7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4" name="Google Shape;5324;p79"/>
          <p:cNvGrpSpPr/>
          <p:nvPr/>
        </p:nvGrpSpPr>
        <p:grpSpPr>
          <a:xfrm>
            <a:off x="7967105" y="3125970"/>
            <a:ext cx="339253" cy="339253"/>
            <a:chOff x="5049725" y="3806450"/>
            <a:chExt cx="481825" cy="481825"/>
          </a:xfrm>
        </p:grpSpPr>
        <p:sp>
          <p:nvSpPr>
            <p:cNvPr id="5325" name="Google Shape;5325;p7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7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7" name="Google Shape;5327;p7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8" name="Google Shape;5328;p79"/>
          <p:cNvGrpSpPr/>
          <p:nvPr/>
        </p:nvGrpSpPr>
        <p:grpSpPr>
          <a:xfrm>
            <a:off x="1276714" y="3951798"/>
            <a:ext cx="339253" cy="339253"/>
            <a:chOff x="5651375" y="3806450"/>
            <a:chExt cx="481825" cy="481825"/>
          </a:xfrm>
        </p:grpSpPr>
        <p:sp>
          <p:nvSpPr>
            <p:cNvPr id="5329" name="Google Shape;5329;p7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0" name="Google Shape;5330;p7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1" name="Google Shape;5331;p7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2" name="Google Shape;5332;p7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3" name="Google Shape;5333;p79"/>
          <p:cNvGrpSpPr/>
          <p:nvPr/>
        </p:nvGrpSpPr>
        <p:grpSpPr>
          <a:xfrm>
            <a:off x="3153646" y="3953787"/>
            <a:ext cx="298503" cy="335275"/>
            <a:chOff x="6264300" y="3809300"/>
            <a:chExt cx="423950" cy="476175"/>
          </a:xfrm>
        </p:grpSpPr>
        <p:sp>
          <p:nvSpPr>
            <p:cNvPr id="5334" name="Google Shape;5334;p7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7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7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7" name="Google Shape;5337;p79"/>
          <p:cNvGrpSpPr/>
          <p:nvPr/>
        </p:nvGrpSpPr>
        <p:grpSpPr>
          <a:xfrm>
            <a:off x="5032267" y="3538881"/>
            <a:ext cx="340573" cy="339271"/>
            <a:chOff x="898875" y="4399275"/>
            <a:chExt cx="483700" cy="481850"/>
          </a:xfrm>
        </p:grpSpPr>
        <p:sp>
          <p:nvSpPr>
            <p:cNvPr id="5338" name="Google Shape;5338;p7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9" name="Google Shape;5339;p79"/>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7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1" name="Google Shape;5341;p7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2" name="Google Shape;5342;p7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7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7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7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6" name="Google Shape;5346;p79"/>
          <p:cNvGrpSpPr/>
          <p:nvPr/>
        </p:nvGrpSpPr>
        <p:grpSpPr>
          <a:xfrm>
            <a:off x="5466000" y="3554133"/>
            <a:ext cx="339253" cy="308765"/>
            <a:chOff x="1492675" y="4420975"/>
            <a:chExt cx="481825" cy="438525"/>
          </a:xfrm>
        </p:grpSpPr>
        <p:sp>
          <p:nvSpPr>
            <p:cNvPr id="5347" name="Google Shape;5347;p7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8" name="Google Shape;5348;p7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9" name="Google Shape;5349;p7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7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7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2" name="Google Shape;5352;p79"/>
          <p:cNvGrpSpPr/>
          <p:nvPr/>
        </p:nvGrpSpPr>
        <p:grpSpPr>
          <a:xfrm>
            <a:off x="5870982" y="3539558"/>
            <a:ext cx="342580" cy="337915"/>
            <a:chOff x="2084100" y="4400250"/>
            <a:chExt cx="486550" cy="479925"/>
          </a:xfrm>
        </p:grpSpPr>
        <p:sp>
          <p:nvSpPr>
            <p:cNvPr id="5353" name="Google Shape;5353;p7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7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7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7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7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7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9" name="Google Shape;5359;p79"/>
          <p:cNvGrpSpPr/>
          <p:nvPr/>
        </p:nvGrpSpPr>
        <p:grpSpPr>
          <a:xfrm>
            <a:off x="6307462" y="3538907"/>
            <a:ext cx="298169" cy="339218"/>
            <a:chOff x="2707950" y="4399325"/>
            <a:chExt cx="423475" cy="481775"/>
          </a:xfrm>
        </p:grpSpPr>
        <p:sp>
          <p:nvSpPr>
            <p:cNvPr id="5360" name="Google Shape;5360;p7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7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7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7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7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7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7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7" name="Google Shape;5367;p7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8" name="Google Shape;5368;p7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7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7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7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2" name="Google Shape;5372;p79"/>
          <p:cNvGrpSpPr/>
          <p:nvPr/>
        </p:nvGrpSpPr>
        <p:grpSpPr>
          <a:xfrm>
            <a:off x="6736981" y="3538881"/>
            <a:ext cx="275057" cy="339271"/>
            <a:chOff x="3330525" y="4399275"/>
            <a:chExt cx="390650" cy="481850"/>
          </a:xfrm>
        </p:grpSpPr>
        <p:sp>
          <p:nvSpPr>
            <p:cNvPr id="5373" name="Google Shape;5373;p7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7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7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6" name="Google Shape;5376;p7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7" name="Google Shape;5377;p7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7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7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0" name="Google Shape;5380;p79"/>
          <p:cNvGrpSpPr/>
          <p:nvPr/>
        </p:nvGrpSpPr>
        <p:grpSpPr>
          <a:xfrm>
            <a:off x="7161510" y="3538890"/>
            <a:ext cx="253265" cy="339253"/>
            <a:chOff x="3938800" y="4399275"/>
            <a:chExt cx="359700" cy="481825"/>
          </a:xfrm>
        </p:grpSpPr>
        <p:sp>
          <p:nvSpPr>
            <p:cNvPr id="5381" name="Google Shape;5381;p7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2" name="Google Shape;5382;p7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3" name="Google Shape;5383;p7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4" name="Google Shape;5384;p7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7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6" name="Google Shape;5386;p79"/>
          <p:cNvGrpSpPr/>
          <p:nvPr/>
        </p:nvGrpSpPr>
        <p:grpSpPr>
          <a:xfrm>
            <a:off x="7632288" y="3538890"/>
            <a:ext cx="159039" cy="339253"/>
            <a:chOff x="4584850" y="4399275"/>
            <a:chExt cx="225875" cy="481825"/>
          </a:xfrm>
        </p:grpSpPr>
        <p:sp>
          <p:nvSpPr>
            <p:cNvPr id="5387" name="Google Shape;5387;p7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7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89" name="Google Shape;5389;p79"/>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90" name="Google Shape;5390;p79"/>
          <p:cNvGrpSpPr/>
          <p:nvPr/>
        </p:nvGrpSpPr>
        <p:grpSpPr>
          <a:xfrm>
            <a:off x="817316" y="3951795"/>
            <a:ext cx="339253" cy="339253"/>
            <a:chOff x="5642550" y="4399275"/>
            <a:chExt cx="481825" cy="481825"/>
          </a:xfrm>
        </p:grpSpPr>
        <p:sp>
          <p:nvSpPr>
            <p:cNvPr id="5391" name="Google Shape;5391;p7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7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3" name="Google Shape;5393;p79"/>
          <p:cNvGrpSpPr/>
          <p:nvPr/>
        </p:nvGrpSpPr>
        <p:grpSpPr>
          <a:xfrm>
            <a:off x="2670186" y="3963703"/>
            <a:ext cx="363316" cy="315437"/>
            <a:chOff x="6218300" y="4416175"/>
            <a:chExt cx="516000" cy="448000"/>
          </a:xfrm>
        </p:grpSpPr>
        <p:sp>
          <p:nvSpPr>
            <p:cNvPr id="5394" name="Google Shape;5394;p7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7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6" name="Google Shape;5396;p7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7" name="Google Shape;5397;p79"/>
          <p:cNvGrpSpPr/>
          <p:nvPr/>
        </p:nvGrpSpPr>
        <p:grpSpPr>
          <a:xfrm>
            <a:off x="5870391" y="3951792"/>
            <a:ext cx="339253" cy="339253"/>
            <a:chOff x="899850" y="4992125"/>
            <a:chExt cx="481825" cy="481825"/>
          </a:xfrm>
        </p:grpSpPr>
        <p:sp>
          <p:nvSpPr>
            <p:cNvPr id="5398" name="Google Shape;5398;p7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7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0" name="Google Shape;5400;p7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1" name="Google Shape;5401;p79"/>
          <p:cNvGrpSpPr/>
          <p:nvPr/>
        </p:nvGrpSpPr>
        <p:grpSpPr>
          <a:xfrm>
            <a:off x="5410993" y="3951792"/>
            <a:ext cx="339253" cy="339253"/>
            <a:chOff x="1492675" y="4992125"/>
            <a:chExt cx="481825" cy="481825"/>
          </a:xfrm>
        </p:grpSpPr>
        <p:sp>
          <p:nvSpPr>
            <p:cNvPr id="5402" name="Google Shape;5402;p7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7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4" name="Google Shape;5404;p79"/>
          <p:cNvGrpSpPr/>
          <p:nvPr/>
        </p:nvGrpSpPr>
        <p:grpSpPr>
          <a:xfrm>
            <a:off x="4951595" y="3951792"/>
            <a:ext cx="339253" cy="339253"/>
            <a:chOff x="2085525" y="4992125"/>
            <a:chExt cx="481825" cy="481825"/>
          </a:xfrm>
        </p:grpSpPr>
        <p:sp>
          <p:nvSpPr>
            <p:cNvPr id="5405" name="Google Shape;5405;p7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7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7" name="Google Shape;5407;p79"/>
          <p:cNvGrpSpPr/>
          <p:nvPr/>
        </p:nvGrpSpPr>
        <p:grpSpPr>
          <a:xfrm>
            <a:off x="6789344" y="3951792"/>
            <a:ext cx="339253" cy="339253"/>
            <a:chOff x="2678350" y="4992125"/>
            <a:chExt cx="481825" cy="481825"/>
          </a:xfrm>
        </p:grpSpPr>
        <p:sp>
          <p:nvSpPr>
            <p:cNvPr id="5408" name="Google Shape;5408;p7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7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7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1" name="Google Shape;5411;p79"/>
          <p:cNvGrpSpPr/>
          <p:nvPr/>
        </p:nvGrpSpPr>
        <p:grpSpPr>
          <a:xfrm>
            <a:off x="4492198" y="3951792"/>
            <a:ext cx="339253" cy="339253"/>
            <a:chOff x="3271200" y="4992125"/>
            <a:chExt cx="481825" cy="481825"/>
          </a:xfrm>
        </p:grpSpPr>
        <p:sp>
          <p:nvSpPr>
            <p:cNvPr id="5412" name="Google Shape;5412;p7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3" name="Google Shape;5413;p7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7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5" name="Google Shape;5415;p79"/>
          <p:cNvGrpSpPr/>
          <p:nvPr/>
        </p:nvGrpSpPr>
        <p:grpSpPr>
          <a:xfrm>
            <a:off x="6329788" y="3952813"/>
            <a:ext cx="339411" cy="337211"/>
            <a:chOff x="5049575" y="4993600"/>
            <a:chExt cx="482050" cy="478925"/>
          </a:xfrm>
        </p:grpSpPr>
        <p:sp>
          <p:nvSpPr>
            <p:cNvPr id="5416" name="Google Shape;5416;p7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7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8" name="Google Shape;5418;p7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7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20" name="Google Shape;5420;p79"/>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421" name="Google Shape;5421;p7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422" name="Google Shape;5422;p79"/>
          <p:cNvGrpSpPr/>
          <p:nvPr/>
        </p:nvGrpSpPr>
        <p:grpSpPr>
          <a:xfrm>
            <a:off x="7248742" y="3975375"/>
            <a:ext cx="195300" cy="343772"/>
            <a:chOff x="3999225" y="4364775"/>
            <a:chExt cx="195300" cy="343772"/>
          </a:xfrm>
        </p:grpSpPr>
        <p:grpSp>
          <p:nvGrpSpPr>
            <p:cNvPr id="5423" name="Google Shape;5423;p79"/>
            <p:cNvGrpSpPr/>
            <p:nvPr/>
          </p:nvGrpSpPr>
          <p:grpSpPr>
            <a:xfrm>
              <a:off x="4048568" y="4562577"/>
              <a:ext cx="97317" cy="145970"/>
              <a:chOff x="1529575" y="2222650"/>
              <a:chExt cx="203125" cy="304675"/>
            </a:xfrm>
          </p:grpSpPr>
          <p:sp>
            <p:nvSpPr>
              <p:cNvPr id="5424" name="Google Shape;5424;p79"/>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9"/>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79"/>
            <p:cNvGrpSpPr/>
            <p:nvPr/>
          </p:nvGrpSpPr>
          <p:grpSpPr>
            <a:xfrm>
              <a:off x="3999225" y="4364775"/>
              <a:ext cx="195300" cy="195300"/>
              <a:chOff x="3999225" y="4364775"/>
              <a:chExt cx="195300" cy="195300"/>
            </a:xfrm>
          </p:grpSpPr>
          <p:sp>
            <p:nvSpPr>
              <p:cNvPr id="5427" name="Google Shape;5427;p79"/>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9"/>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9" name="Google Shape;5429;p79"/>
          <p:cNvGrpSpPr/>
          <p:nvPr/>
        </p:nvGrpSpPr>
        <p:grpSpPr>
          <a:xfrm>
            <a:off x="7564186" y="3991627"/>
            <a:ext cx="277088" cy="259611"/>
            <a:chOff x="4335888" y="4398114"/>
            <a:chExt cx="277088" cy="259611"/>
          </a:xfrm>
        </p:grpSpPr>
        <p:grpSp>
          <p:nvGrpSpPr>
            <p:cNvPr id="5430" name="Google Shape;5430;p79"/>
            <p:cNvGrpSpPr/>
            <p:nvPr/>
          </p:nvGrpSpPr>
          <p:grpSpPr>
            <a:xfrm>
              <a:off x="4335888" y="4462425"/>
              <a:ext cx="195300" cy="195300"/>
              <a:chOff x="4335888" y="4462425"/>
              <a:chExt cx="195300" cy="195300"/>
            </a:xfrm>
          </p:grpSpPr>
          <p:sp>
            <p:nvSpPr>
              <p:cNvPr id="5431" name="Google Shape;5431;p7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79"/>
            <p:cNvGrpSpPr/>
            <p:nvPr/>
          </p:nvGrpSpPr>
          <p:grpSpPr>
            <a:xfrm>
              <a:off x="4509813" y="4398114"/>
              <a:ext cx="103162" cy="103198"/>
              <a:chOff x="2277975" y="2021700"/>
              <a:chExt cx="215325" cy="215400"/>
            </a:xfrm>
          </p:grpSpPr>
          <p:sp>
            <p:nvSpPr>
              <p:cNvPr id="5434" name="Google Shape;5434;p79"/>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9"/>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6" name="Google Shape;5436;p79"/>
          <p:cNvGrpSpPr/>
          <p:nvPr/>
        </p:nvGrpSpPr>
        <p:grpSpPr>
          <a:xfrm>
            <a:off x="7961419" y="4049613"/>
            <a:ext cx="392275" cy="195300"/>
            <a:chOff x="4752588" y="4440200"/>
            <a:chExt cx="392275" cy="195300"/>
          </a:xfrm>
        </p:grpSpPr>
        <p:grpSp>
          <p:nvGrpSpPr>
            <p:cNvPr id="5437" name="Google Shape;5437;p79"/>
            <p:cNvGrpSpPr/>
            <p:nvPr/>
          </p:nvGrpSpPr>
          <p:grpSpPr>
            <a:xfrm>
              <a:off x="4950384" y="4469728"/>
              <a:ext cx="194479" cy="136244"/>
              <a:chOff x="3163375" y="2175125"/>
              <a:chExt cx="405925" cy="284375"/>
            </a:xfrm>
          </p:grpSpPr>
          <p:sp>
            <p:nvSpPr>
              <p:cNvPr id="5438" name="Google Shape;5438;p79"/>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9"/>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9"/>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79"/>
            <p:cNvGrpSpPr/>
            <p:nvPr/>
          </p:nvGrpSpPr>
          <p:grpSpPr>
            <a:xfrm>
              <a:off x="4752588" y="4440200"/>
              <a:ext cx="195300" cy="195300"/>
              <a:chOff x="4335888" y="4462425"/>
              <a:chExt cx="195300" cy="195300"/>
            </a:xfrm>
          </p:grpSpPr>
          <p:sp>
            <p:nvSpPr>
              <p:cNvPr id="5442" name="Google Shape;5442;p7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47"/>
        <p:cNvGrpSpPr/>
        <p:nvPr/>
      </p:nvGrpSpPr>
      <p:grpSpPr>
        <a:xfrm>
          <a:off x="0" y="0"/>
          <a:ext cx="0" cy="0"/>
          <a:chOff x="0" y="0"/>
          <a:chExt cx="0" cy="0"/>
        </a:xfrm>
      </p:grpSpPr>
      <p:grpSp>
        <p:nvGrpSpPr>
          <p:cNvPr id="5448" name="Google Shape;5448;p80"/>
          <p:cNvGrpSpPr/>
          <p:nvPr/>
        </p:nvGrpSpPr>
        <p:grpSpPr>
          <a:xfrm>
            <a:off x="856199" y="1311179"/>
            <a:ext cx="322099" cy="370529"/>
            <a:chOff x="-42971725" y="3217825"/>
            <a:chExt cx="275675" cy="317125"/>
          </a:xfrm>
        </p:grpSpPr>
        <p:sp>
          <p:nvSpPr>
            <p:cNvPr id="5449" name="Google Shape;5449;p8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8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80"/>
          <p:cNvGrpSpPr/>
          <p:nvPr/>
        </p:nvGrpSpPr>
        <p:grpSpPr>
          <a:xfrm>
            <a:off x="828113" y="1779835"/>
            <a:ext cx="378270" cy="337551"/>
            <a:chOff x="-42996150" y="3612600"/>
            <a:chExt cx="323750" cy="288900"/>
          </a:xfrm>
        </p:grpSpPr>
        <p:sp>
          <p:nvSpPr>
            <p:cNvPr id="5453" name="Google Shape;5453;p8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80"/>
          <p:cNvGrpSpPr/>
          <p:nvPr/>
        </p:nvGrpSpPr>
        <p:grpSpPr>
          <a:xfrm>
            <a:off x="830874" y="2189205"/>
            <a:ext cx="372749" cy="370909"/>
            <a:chOff x="-42994575" y="3950300"/>
            <a:chExt cx="319025" cy="317450"/>
          </a:xfrm>
        </p:grpSpPr>
        <p:sp>
          <p:nvSpPr>
            <p:cNvPr id="5457" name="Google Shape;5457;p8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0" name="Google Shape;5460;p80"/>
          <p:cNvGrpSpPr/>
          <p:nvPr/>
        </p:nvGrpSpPr>
        <p:grpSpPr>
          <a:xfrm>
            <a:off x="2984269" y="1336037"/>
            <a:ext cx="371785" cy="370879"/>
            <a:chOff x="-41111350" y="3239100"/>
            <a:chExt cx="318200" cy="317425"/>
          </a:xfrm>
        </p:grpSpPr>
        <p:sp>
          <p:nvSpPr>
            <p:cNvPr id="5461" name="Google Shape;5461;p8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80"/>
          <p:cNvGrpSpPr/>
          <p:nvPr/>
        </p:nvGrpSpPr>
        <p:grpSpPr>
          <a:xfrm>
            <a:off x="2980588" y="1771568"/>
            <a:ext cx="379146" cy="370967"/>
            <a:chOff x="-41117650" y="3605525"/>
            <a:chExt cx="324500" cy="317500"/>
          </a:xfrm>
        </p:grpSpPr>
        <p:sp>
          <p:nvSpPr>
            <p:cNvPr id="5466" name="Google Shape;5466;p8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9" name="Google Shape;5469;p80"/>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0" name="Google Shape;5470;p80"/>
          <p:cNvGrpSpPr/>
          <p:nvPr/>
        </p:nvGrpSpPr>
        <p:grpSpPr>
          <a:xfrm>
            <a:off x="1806843" y="2663092"/>
            <a:ext cx="216271" cy="371814"/>
            <a:chOff x="-39205300" y="3220175"/>
            <a:chExt cx="185100" cy="318225"/>
          </a:xfrm>
        </p:grpSpPr>
        <p:sp>
          <p:nvSpPr>
            <p:cNvPr id="5471" name="Google Shape;5471;p8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3" name="Google Shape;5473;p80"/>
          <p:cNvGrpSpPr/>
          <p:nvPr/>
        </p:nvGrpSpPr>
        <p:grpSpPr>
          <a:xfrm>
            <a:off x="1772370" y="3123163"/>
            <a:ext cx="300016" cy="369273"/>
            <a:chOff x="-39248625" y="3588600"/>
            <a:chExt cx="256775" cy="316050"/>
          </a:xfrm>
        </p:grpSpPr>
        <p:sp>
          <p:nvSpPr>
            <p:cNvPr id="5474" name="Google Shape;5474;p8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6" name="Google Shape;5476;p80"/>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0"/>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8" name="Google Shape;5478;p80"/>
          <p:cNvGrpSpPr/>
          <p:nvPr/>
        </p:nvGrpSpPr>
        <p:grpSpPr>
          <a:xfrm>
            <a:off x="1223084" y="1311179"/>
            <a:ext cx="429504" cy="370879"/>
            <a:chOff x="-42651700" y="3217825"/>
            <a:chExt cx="367600" cy="317425"/>
          </a:xfrm>
        </p:grpSpPr>
        <p:sp>
          <p:nvSpPr>
            <p:cNvPr id="5479" name="Google Shape;5479;p8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3" name="Google Shape;5483;p80"/>
          <p:cNvGrpSpPr/>
          <p:nvPr/>
        </p:nvGrpSpPr>
        <p:grpSpPr>
          <a:xfrm>
            <a:off x="1258516" y="1750829"/>
            <a:ext cx="358640" cy="363226"/>
            <a:chOff x="-42617300" y="3587775"/>
            <a:chExt cx="306950" cy="310875"/>
          </a:xfrm>
        </p:grpSpPr>
        <p:sp>
          <p:nvSpPr>
            <p:cNvPr id="5484" name="Google Shape;5484;p8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8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6" name="Google Shape;5486;p80"/>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7" name="Google Shape;5487;p80"/>
          <p:cNvGrpSpPr/>
          <p:nvPr/>
        </p:nvGrpSpPr>
        <p:grpSpPr>
          <a:xfrm>
            <a:off x="3430343" y="1335569"/>
            <a:ext cx="376926" cy="370324"/>
            <a:chOff x="-40748275" y="3238700"/>
            <a:chExt cx="322600" cy="316950"/>
          </a:xfrm>
        </p:grpSpPr>
        <p:sp>
          <p:nvSpPr>
            <p:cNvPr id="5488" name="Google Shape;5488;p8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8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80"/>
          <p:cNvGrpSpPr/>
          <p:nvPr/>
        </p:nvGrpSpPr>
        <p:grpSpPr>
          <a:xfrm>
            <a:off x="3432899" y="1803553"/>
            <a:ext cx="371814" cy="338690"/>
            <a:chOff x="-40745125" y="3632900"/>
            <a:chExt cx="318225" cy="289875"/>
          </a:xfrm>
        </p:grpSpPr>
        <p:sp>
          <p:nvSpPr>
            <p:cNvPr id="5495" name="Google Shape;5495;p8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2" name="Google Shape;5502;p80"/>
          <p:cNvGrpSpPr/>
          <p:nvPr/>
        </p:nvGrpSpPr>
        <p:grpSpPr>
          <a:xfrm>
            <a:off x="3437047" y="2214764"/>
            <a:ext cx="363518" cy="370178"/>
            <a:chOff x="-40742750" y="3972175"/>
            <a:chExt cx="311125" cy="316825"/>
          </a:xfrm>
        </p:grpSpPr>
        <p:sp>
          <p:nvSpPr>
            <p:cNvPr id="5503" name="Google Shape;5503;p8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5" name="Google Shape;5505;p80"/>
          <p:cNvGrpSpPr/>
          <p:nvPr/>
        </p:nvGrpSpPr>
        <p:grpSpPr>
          <a:xfrm>
            <a:off x="2219708" y="2664932"/>
            <a:ext cx="266892" cy="369974"/>
            <a:chOff x="-38860325" y="3221750"/>
            <a:chExt cx="228425" cy="316650"/>
          </a:xfrm>
        </p:grpSpPr>
        <p:sp>
          <p:nvSpPr>
            <p:cNvPr id="5506" name="Google Shape;5506;p8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8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80"/>
          <p:cNvGrpSpPr/>
          <p:nvPr/>
        </p:nvGrpSpPr>
        <p:grpSpPr>
          <a:xfrm>
            <a:off x="2170515" y="3126989"/>
            <a:ext cx="380081" cy="367111"/>
            <a:chOff x="-38905225" y="3591875"/>
            <a:chExt cx="325300" cy="314200"/>
          </a:xfrm>
        </p:grpSpPr>
        <p:sp>
          <p:nvSpPr>
            <p:cNvPr id="5511" name="Google Shape;5511;p8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4" name="Google Shape;5514;p80"/>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5" name="Google Shape;5515;p80"/>
          <p:cNvGrpSpPr/>
          <p:nvPr/>
        </p:nvGrpSpPr>
        <p:grpSpPr>
          <a:xfrm>
            <a:off x="3977265" y="3112069"/>
            <a:ext cx="290815" cy="369740"/>
            <a:chOff x="-37370925" y="3579105"/>
            <a:chExt cx="248900" cy="316450"/>
          </a:xfrm>
        </p:grpSpPr>
        <p:sp>
          <p:nvSpPr>
            <p:cNvPr id="5516" name="Google Shape;5516;p8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8" name="Google Shape;5518;p80"/>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0"/>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0" name="Google Shape;5520;p80"/>
          <p:cNvGrpSpPr/>
          <p:nvPr/>
        </p:nvGrpSpPr>
        <p:grpSpPr>
          <a:xfrm>
            <a:off x="1670640" y="2190140"/>
            <a:ext cx="371814" cy="369974"/>
            <a:chOff x="-42259725" y="3951100"/>
            <a:chExt cx="318225" cy="316650"/>
          </a:xfrm>
        </p:grpSpPr>
        <p:sp>
          <p:nvSpPr>
            <p:cNvPr id="5521" name="Google Shape;5521;p8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3" name="Google Shape;5523;p80"/>
          <p:cNvGrpSpPr/>
          <p:nvPr/>
        </p:nvGrpSpPr>
        <p:grpSpPr>
          <a:xfrm>
            <a:off x="3869002" y="1369161"/>
            <a:ext cx="370879" cy="337755"/>
            <a:chOff x="-40378075" y="3267450"/>
            <a:chExt cx="317425" cy="289075"/>
          </a:xfrm>
        </p:grpSpPr>
        <p:sp>
          <p:nvSpPr>
            <p:cNvPr id="5524" name="Google Shape;5524;p8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80"/>
          <p:cNvGrpSpPr/>
          <p:nvPr/>
        </p:nvGrpSpPr>
        <p:grpSpPr>
          <a:xfrm>
            <a:off x="3872668" y="1770429"/>
            <a:ext cx="363548" cy="369974"/>
            <a:chOff x="-40372575" y="3604550"/>
            <a:chExt cx="311150" cy="316650"/>
          </a:xfrm>
        </p:grpSpPr>
        <p:sp>
          <p:nvSpPr>
            <p:cNvPr id="5529" name="Google Shape;5529;p8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2" name="Google Shape;5532;p80"/>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3" name="Google Shape;5533;p80"/>
          <p:cNvGrpSpPr/>
          <p:nvPr/>
        </p:nvGrpSpPr>
        <p:grpSpPr>
          <a:xfrm>
            <a:off x="2596617" y="2663092"/>
            <a:ext cx="399038" cy="372165"/>
            <a:chOff x="-38542250" y="3220175"/>
            <a:chExt cx="341525" cy="318525"/>
          </a:xfrm>
        </p:grpSpPr>
        <p:sp>
          <p:nvSpPr>
            <p:cNvPr id="5534" name="Google Shape;5534;p8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80"/>
          <p:cNvGrpSpPr/>
          <p:nvPr/>
        </p:nvGrpSpPr>
        <p:grpSpPr>
          <a:xfrm>
            <a:off x="2618549" y="3122462"/>
            <a:ext cx="369974" cy="369068"/>
            <a:chOff x="-38537400" y="3588000"/>
            <a:chExt cx="316650" cy="315875"/>
          </a:xfrm>
        </p:grpSpPr>
        <p:sp>
          <p:nvSpPr>
            <p:cNvPr id="5538" name="Google Shape;5538;p8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80"/>
          <p:cNvGrpSpPr/>
          <p:nvPr/>
        </p:nvGrpSpPr>
        <p:grpSpPr>
          <a:xfrm>
            <a:off x="2617629" y="3579991"/>
            <a:ext cx="371814" cy="369974"/>
            <a:chOff x="-38538975" y="3954250"/>
            <a:chExt cx="318225" cy="316650"/>
          </a:xfrm>
        </p:grpSpPr>
        <p:sp>
          <p:nvSpPr>
            <p:cNvPr id="5543" name="Google Shape;5543;p8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80"/>
          <p:cNvGrpSpPr/>
          <p:nvPr/>
        </p:nvGrpSpPr>
        <p:grpSpPr>
          <a:xfrm>
            <a:off x="3934941" y="3574918"/>
            <a:ext cx="375465" cy="371814"/>
            <a:chOff x="-37385100" y="3949908"/>
            <a:chExt cx="321350" cy="318225"/>
          </a:xfrm>
        </p:grpSpPr>
        <p:sp>
          <p:nvSpPr>
            <p:cNvPr id="5546" name="Google Shape;5546;p8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80"/>
          <p:cNvGrpSpPr/>
          <p:nvPr/>
        </p:nvGrpSpPr>
        <p:grpSpPr>
          <a:xfrm>
            <a:off x="2110600" y="1310478"/>
            <a:ext cx="370909" cy="370675"/>
            <a:chOff x="-41895050" y="3217225"/>
            <a:chExt cx="317450" cy="317250"/>
          </a:xfrm>
        </p:grpSpPr>
        <p:sp>
          <p:nvSpPr>
            <p:cNvPr id="5549" name="Google Shape;5549;p8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4" name="Google Shape;5554;p80"/>
          <p:cNvGrpSpPr/>
          <p:nvPr/>
        </p:nvGrpSpPr>
        <p:grpSpPr>
          <a:xfrm>
            <a:off x="2110148" y="1747412"/>
            <a:ext cx="371814" cy="369974"/>
            <a:chOff x="-41893475" y="3584850"/>
            <a:chExt cx="318225" cy="316650"/>
          </a:xfrm>
        </p:grpSpPr>
        <p:sp>
          <p:nvSpPr>
            <p:cNvPr id="5555" name="Google Shape;5555;p8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9" name="Google Shape;5559;p80"/>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0"/>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1" name="Google Shape;5561;p80"/>
          <p:cNvGrpSpPr/>
          <p:nvPr/>
        </p:nvGrpSpPr>
        <p:grpSpPr>
          <a:xfrm>
            <a:off x="880176" y="3142704"/>
            <a:ext cx="337522" cy="370909"/>
            <a:chOff x="-39998250" y="3605325"/>
            <a:chExt cx="288875" cy="317450"/>
          </a:xfrm>
        </p:grpSpPr>
        <p:sp>
          <p:nvSpPr>
            <p:cNvPr id="5562" name="Google Shape;5562;p8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80"/>
          <p:cNvGrpSpPr/>
          <p:nvPr/>
        </p:nvGrpSpPr>
        <p:grpSpPr>
          <a:xfrm>
            <a:off x="863950" y="3601168"/>
            <a:ext cx="369974" cy="369945"/>
            <a:chOff x="-40011050" y="3972375"/>
            <a:chExt cx="316650" cy="316625"/>
          </a:xfrm>
        </p:grpSpPr>
        <p:sp>
          <p:nvSpPr>
            <p:cNvPr id="5565" name="Google Shape;5565;p8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80"/>
          <p:cNvGrpSpPr/>
          <p:nvPr/>
        </p:nvGrpSpPr>
        <p:grpSpPr>
          <a:xfrm>
            <a:off x="3095881" y="2665867"/>
            <a:ext cx="266921" cy="369039"/>
            <a:chOff x="-38129425" y="3222550"/>
            <a:chExt cx="228450" cy="315850"/>
          </a:xfrm>
        </p:grpSpPr>
        <p:sp>
          <p:nvSpPr>
            <p:cNvPr id="5568" name="Google Shape;5568;p8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80"/>
          <p:cNvGrpSpPr/>
          <p:nvPr/>
        </p:nvGrpSpPr>
        <p:grpSpPr>
          <a:xfrm>
            <a:off x="3050850" y="3122462"/>
            <a:ext cx="371785" cy="369974"/>
            <a:chOff x="-38172725" y="3588000"/>
            <a:chExt cx="318200" cy="316650"/>
          </a:xfrm>
        </p:grpSpPr>
        <p:sp>
          <p:nvSpPr>
            <p:cNvPr id="5571" name="Google Shape;5571;p8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80"/>
          <p:cNvGrpSpPr/>
          <p:nvPr/>
        </p:nvGrpSpPr>
        <p:grpSpPr>
          <a:xfrm>
            <a:off x="3126752" y="3580897"/>
            <a:ext cx="219981" cy="369974"/>
            <a:chOff x="-38109725" y="3955025"/>
            <a:chExt cx="188275" cy="316650"/>
          </a:xfrm>
        </p:grpSpPr>
        <p:sp>
          <p:nvSpPr>
            <p:cNvPr id="5580" name="Google Shape;5580;p8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2" name="Google Shape;5582;p80"/>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3" name="Google Shape;5583;p80"/>
          <p:cNvGrpSpPr/>
          <p:nvPr/>
        </p:nvGrpSpPr>
        <p:grpSpPr>
          <a:xfrm>
            <a:off x="2542151" y="1312318"/>
            <a:ext cx="373654" cy="369068"/>
            <a:chOff x="-41530375" y="3218800"/>
            <a:chExt cx="319800" cy="315875"/>
          </a:xfrm>
        </p:grpSpPr>
        <p:sp>
          <p:nvSpPr>
            <p:cNvPr id="5584" name="Google Shape;5584;p8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80"/>
          <p:cNvGrpSpPr/>
          <p:nvPr/>
        </p:nvGrpSpPr>
        <p:grpSpPr>
          <a:xfrm>
            <a:off x="2544444" y="1827476"/>
            <a:ext cx="369068" cy="289004"/>
            <a:chOff x="-41526450" y="3653375"/>
            <a:chExt cx="315875" cy="247350"/>
          </a:xfrm>
        </p:grpSpPr>
        <p:sp>
          <p:nvSpPr>
            <p:cNvPr id="5587" name="Google Shape;5587;p8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80"/>
          <p:cNvGrpSpPr/>
          <p:nvPr/>
        </p:nvGrpSpPr>
        <p:grpSpPr>
          <a:xfrm>
            <a:off x="2545831" y="2190140"/>
            <a:ext cx="366293" cy="369974"/>
            <a:chOff x="-41526450" y="3951100"/>
            <a:chExt cx="313500" cy="316650"/>
          </a:xfrm>
        </p:grpSpPr>
        <p:sp>
          <p:nvSpPr>
            <p:cNvPr id="5590" name="Google Shape;5590;p8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80"/>
          <p:cNvGrpSpPr/>
          <p:nvPr/>
        </p:nvGrpSpPr>
        <p:grpSpPr>
          <a:xfrm>
            <a:off x="1311086" y="2684269"/>
            <a:ext cx="339595" cy="371814"/>
            <a:chOff x="-39625900" y="3238300"/>
            <a:chExt cx="290650" cy="318225"/>
          </a:xfrm>
        </p:grpSpPr>
        <p:sp>
          <p:nvSpPr>
            <p:cNvPr id="5594" name="Google Shape;5594;p8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6" name="Google Shape;5596;p80"/>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7" name="Google Shape;5597;p80"/>
          <p:cNvGrpSpPr/>
          <p:nvPr/>
        </p:nvGrpSpPr>
        <p:grpSpPr>
          <a:xfrm>
            <a:off x="1305137" y="3600730"/>
            <a:ext cx="366293" cy="370441"/>
            <a:chOff x="-39647175" y="3972000"/>
            <a:chExt cx="313500" cy="317050"/>
          </a:xfrm>
        </p:grpSpPr>
        <p:sp>
          <p:nvSpPr>
            <p:cNvPr id="5598" name="Google Shape;5598;p8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80"/>
          <p:cNvGrpSpPr/>
          <p:nvPr/>
        </p:nvGrpSpPr>
        <p:grpSpPr>
          <a:xfrm>
            <a:off x="3474265" y="2664728"/>
            <a:ext cx="375495" cy="370879"/>
            <a:chOff x="-37808850" y="3221575"/>
            <a:chExt cx="321375" cy="317425"/>
          </a:xfrm>
        </p:grpSpPr>
        <p:sp>
          <p:nvSpPr>
            <p:cNvPr id="5602" name="Google Shape;5602;p8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80"/>
          <p:cNvGrpSpPr/>
          <p:nvPr/>
        </p:nvGrpSpPr>
        <p:grpSpPr>
          <a:xfrm>
            <a:off x="3483038" y="3186759"/>
            <a:ext cx="372749" cy="241158"/>
            <a:chOff x="-37806500" y="3643030"/>
            <a:chExt cx="319025" cy="206400"/>
          </a:xfrm>
        </p:grpSpPr>
        <p:sp>
          <p:nvSpPr>
            <p:cNvPr id="5605" name="Google Shape;5605;p8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8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80"/>
          <p:cNvGrpSpPr/>
          <p:nvPr/>
        </p:nvGrpSpPr>
        <p:grpSpPr>
          <a:xfrm>
            <a:off x="3485346" y="3579056"/>
            <a:ext cx="368134" cy="371814"/>
            <a:chOff x="-37804925" y="3953450"/>
            <a:chExt cx="315075" cy="318225"/>
          </a:xfrm>
        </p:grpSpPr>
        <p:sp>
          <p:nvSpPr>
            <p:cNvPr id="5608" name="Google Shape;5608;p8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8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8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1" name="Google Shape;5611;p80"/>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2" name="Google Shape;5612;p80"/>
          <p:cNvGrpSpPr/>
          <p:nvPr/>
        </p:nvGrpSpPr>
        <p:grpSpPr>
          <a:xfrm>
            <a:off x="4840364" y="1328538"/>
            <a:ext cx="355663" cy="308725"/>
            <a:chOff x="-28462125" y="3199700"/>
            <a:chExt cx="298550" cy="259150"/>
          </a:xfrm>
        </p:grpSpPr>
        <p:sp>
          <p:nvSpPr>
            <p:cNvPr id="5613" name="Google Shape;5613;p8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8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6" name="Google Shape;5616;p80"/>
          <p:cNvGrpSpPr/>
          <p:nvPr/>
        </p:nvGrpSpPr>
        <p:grpSpPr>
          <a:xfrm>
            <a:off x="4841317" y="1763228"/>
            <a:ext cx="353757" cy="352833"/>
            <a:chOff x="-28461325" y="3545475"/>
            <a:chExt cx="296950" cy="296175"/>
          </a:xfrm>
        </p:grpSpPr>
        <p:sp>
          <p:nvSpPr>
            <p:cNvPr id="5617" name="Google Shape;5617;p8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80"/>
          <p:cNvGrpSpPr/>
          <p:nvPr/>
        </p:nvGrpSpPr>
        <p:grpSpPr>
          <a:xfrm>
            <a:off x="4837550" y="2213272"/>
            <a:ext cx="361292" cy="352803"/>
            <a:chOff x="-28463700" y="3914875"/>
            <a:chExt cx="303275" cy="296150"/>
          </a:xfrm>
        </p:grpSpPr>
        <p:sp>
          <p:nvSpPr>
            <p:cNvPr id="5624" name="Google Shape;5624;p8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80"/>
          <p:cNvGrpSpPr/>
          <p:nvPr/>
        </p:nvGrpSpPr>
        <p:grpSpPr>
          <a:xfrm>
            <a:off x="7072335" y="1369355"/>
            <a:ext cx="351880" cy="227092"/>
            <a:chOff x="-26573400" y="3224125"/>
            <a:chExt cx="295375" cy="190625"/>
          </a:xfrm>
        </p:grpSpPr>
        <p:sp>
          <p:nvSpPr>
            <p:cNvPr id="5627" name="Google Shape;5627;p8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80"/>
          <p:cNvGrpSpPr/>
          <p:nvPr/>
        </p:nvGrpSpPr>
        <p:grpSpPr>
          <a:xfrm>
            <a:off x="7072335" y="1763690"/>
            <a:ext cx="351880" cy="351910"/>
            <a:chOff x="-26573400" y="3546250"/>
            <a:chExt cx="295375" cy="295400"/>
          </a:xfrm>
        </p:grpSpPr>
        <p:sp>
          <p:nvSpPr>
            <p:cNvPr id="5630" name="Google Shape;5630;p8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8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80"/>
          <p:cNvGrpSpPr/>
          <p:nvPr/>
        </p:nvGrpSpPr>
        <p:grpSpPr>
          <a:xfrm>
            <a:off x="7060615" y="2213599"/>
            <a:ext cx="375319" cy="352148"/>
            <a:chOff x="-26583625" y="3917025"/>
            <a:chExt cx="315050" cy="295600"/>
          </a:xfrm>
        </p:grpSpPr>
        <p:sp>
          <p:nvSpPr>
            <p:cNvPr id="5636" name="Google Shape;5636;p8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0" name="Google Shape;5640;p80"/>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1" name="Google Shape;5641;p80"/>
          <p:cNvGrpSpPr/>
          <p:nvPr/>
        </p:nvGrpSpPr>
        <p:grpSpPr>
          <a:xfrm>
            <a:off x="5759130" y="3172629"/>
            <a:ext cx="289039" cy="352833"/>
            <a:chOff x="-24694925" y="3518700"/>
            <a:chExt cx="242625" cy="296175"/>
          </a:xfrm>
        </p:grpSpPr>
        <p:sp>
          <p:nvSpPr>
            <p:cNvPr id="5642" name="Google Shape;5642;p8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80"/>
          <p:cNvGrpSpPr/>
          <p:nvPr/>
        </p:nvGrpSpPr>
        <p:grpSpPr>
          <a:xfrm>
            <a:off x="5758668" y="3622657"/>
            <a:ext cx="289962" cy="352833"/>
            <a:chOff x="-24709100" y="3888875"/>
            <a:chExt cx="243400" cy="296175"/>
          </a:xfrm>
        </p:grpSpPr>
        <p:sp>
          <p:nvSpPr>
            <p:cNvPr id="5647" name="Google Shape;5647;p8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0" name="Google Shape;5650;p80"/>
          <p:cNvGrpSpPr/>
          <p:nvPr/>
        </p:nvGrpSpPr>
        <p:grpSpPr>
          <a:xfrm>
            <a:off x="7958668" y="2695320"/>
            <a:ext cx="356556" cy="349557"/>
            <a:chOff x="-22863675" y="3131775"/>
            <a:chExt cx="299300" cy="293425"/>
          </a:xfrm>
        </p:grpSpPr>
        <p:sp>
          <p:nvSpPr>
            <p:cNvPr id="5651" name="Google Shape;5651;p8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80"/>
          <p:cNvGrpSpPr/>
          <p:nvPr/>
        </p:nvGrpSpPr>
        <p:grpSpPr>
          <a:xfrm>
            <a:off x="5301532" y="1306499"/>
            <a:ext cx="310602" cy="352803"/>
            <a:chOff x="-28069875" y="3175300"/>
            <a:chExt cx="260725" cy="296150"/>
          </a:xfrm>
        </p:grpSpPr>
        <p:sp>
          <p:nvSpPr>
            <p:cNvPr id="5655" name="Google Shape;5655;p8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4" name="Google Shape;5664;p80"/>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5" name="Google Shape;5665;p80"/>
          <p:cNvGrpSpPr/>
          <p:nvPr/>
        </p:nvGrpSpPr>
        <p:grpSpPr>
          <a:xfrm>
            <a:off x="5342810" y="2213733"/>
            <a:ext cx="228045" cy="351880"/>
            <a:chOff x="-28032075" y="3916450"/>
            <a:chExt cx="191425" cy="295375"/>
          </a:xfrm>
        </p:grpSpPr>
        <p:sp>
          <p:nvSpPr>
            <p:cNvPr id="5666" name="Google Shape;5666;p8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80"/>
          <p:cNvGrpSpPr/>
          <p:nvPr/>
        </p:nvGrpSpPr>
        <p:grpSpPr>
          <a:xfrm>
            <a:off x="7508157" y="1306484"/>
            <a:ext cx="352833" cy="352833"/>
            <a:chOff x="-26201650" y="3176075"/>
            <a:chExt cx="296175" cy="296175"/>
          </a:xfrm>
        </p:grpSpPr>
        <p:sp>
          <p:nvSpPr>
            <p:cNvPr id="5670" name="Google Shape;5670;p8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2" name="Google Shape;5672;p80"/>
          <p:cNvGrpSpPr/>
          <p:nvPr/>
        </p:nvGrpSpPr>
        <p:grpSpPr>
          <a:xfrm>
            <a:off x="7507680" y="1763705"/>
            <a:ext cx="353786" cy="351880"/>
            <a:chOff x="-26204800" y="3547050"/>
            <a:chExt cx="296975" cy="295375"/>
          </a:xfrm>
        </p:grpSpPr>
        <p:sp>
          <p:nvSpPr>
            <p:cNvPr id="5673" name="Google Shape;5673;p8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5" name="Google Shape;5675;p80"/>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6" name="Google Shape;5676;p80"/>
          <p:cNvGrpSpPr/>
          <p:nvPr/>
        </p:nvGrpSpPr>
        <p:grpSpPr>
          <a:xfrm>
            <a:off x="6178935" y="2693683"/>
            <a:ext cx="345328" cy="352833"/>
            <a:chOff x="-24353875" y="3147725"/>
            <a:chExt cx="289875" cy="296175"/>
          </a:xfrm>
        </p:grpSpPr>
        <p:sp>
          <p:nvSpPr>
            <p:cNvPr id="5677" name="Google Shape;5677;p8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80"/>
          <p:cNvGrpSpPr/>
          <p:nvPr/>
        </p:nvGrpSpPr>
        <p:grpSpPr>
          <a:xfrm>
            <a:off x="6186917" y="3173090"/>
            <a:ext cx="329365" cy="351910"/>
            <a:chOff x="-24344425" y="3519475"/>
            <a:chExt cx="276475" cy="295400"/>
          </a:xfrm>
        </p:grpSpPr>
        <p:sp>
          <p:nvSpPr>
            <p:cNvPr id="5680" name="Google Shape;5680;p8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80"/>
          <p:cNvGrpSpPr/>
          <p:nvPr/>
        </p:nvGrpSpPr>
        <p:grpSpPr>
          <a:xfrm>
            <a:off x="6176597" y="3625010"/>
            <a:ext cx="350004" cy="348128"/>
            <a:chOff x="-24353075" y="3891250"/>
            <a:chExt cx="293800" cy="292225"/>
          </a:xfrm>
        </p:grpSpPr>
        <p:sp>
          <p:nvSpPr>
            <p:cNvPr id="5683" name="Google Shape;5683;p8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80"/>
          <p:cNvGrpSpPr/>
          <p:nvPr/>
        </p:nvGrpSpPr>
        <p:grpSpPr>
          <a:xfrm>
            <a:off x="7960068" y="3173313"/>
            <a:ext cx="353757" cy="351463"/>
            <a:chOff x="-22845575" y="3504075"/>
            <a:chExt cx="296950" cy="295025"/>
          </a:xfrm>
        </p:grpSpPr>
        <p:sp>
          <p:nvSpPr>
            <p:cNvPr id="5686" name="Google Shape;5686;p8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80"/>
          <p:cNvGrpSpPr/>
          <p:nvPr/>
        </p:nvGrpSpPr>
        <p:grpSpPr>
          <a:xfrm>
            <a:off x="5753249" y="1306961"/>
            <a:ext cx="299344" cy="351880"/>
            <a:chOff x="-27691025" y="3175300"/>
            <a:chExt cx="251275" cy="295375"/>
          </a:xfrm>
        </p:grpSpPr>
        <p:sp>
          <p:nvSpPr>
            <p:cNvPr id="5689" name="Google Shape;5689;p8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3" name="Google Shape;5693;p80"/>
          <p:cNvGrpSpPr/>
          <p:nvPr/>
        </p:nvGrpSpPr>
        <p:grpSpPr>
          <a:xfrm>
            <a:off x="5725566" y="1825637"/>
            <a:ext cx="354710" cy="228015"/>
            <a:chOff x="-27721750" y="3598250"/>
            <a:chExt cx="297750" cy="191400"/>
          </a:xfrm>
        </p:grpSpPr>
        <p:sp>
          <p:nvSpPr>
            <p:cNvPr id="5694" name="Google Shape;5694;p8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80"/>
          <p:cNvGrpSpPr/>
          <p:nvPr/>
        </p:nvGrpSpPr>
        <p:grpSpPr>
          <a:xfrm>
            <a:off x="5726966" y="2219183"/>
            <a:ext cx="351910" cy="340980"/>
            <a:chOff x="-27719400" y="3925600"/>
            <a:chExt cx="295400" cy="286225"/>
          </a:xfrm>
        </p:grpSpPr>
        <p:sp>
          <p:nvSpPr>
            <p:cNvPr id="5697" name="Google Shape;5697;p8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80"/>
          <p:cNvGrpSpPr/>
          <p:nvPr/>
        </p:nvGrpSpPr>
        <p:grpSpPr>
          <a:xfrm>
            <a:off x="7948238" y="1306023"/>
            <a:ext cx="353757" cy="353757"/>
            <a:chOff x="-25834600" y="3176875"/>
            <a:chExt cx="296950" cy="296950"/>
          </a:xfrm>
        </p:grpSpPr>
        <p:sp>
          <p:nvSpPr>
            <p:cNvPr id="5700" name="Google Shape;5700;p8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80"/>
          <p:cNvGrpSpPr/>
          <p:nvPr/>
        </p:nvGrpSpPr>
        <p:grpSpPr>
          <a:xfrm>
            <a:off x="7948238" y="1774024"/>
            <a:ext cx="353757" cy="331241"/>
            <a:chOff x="-25834600" y="3564375"/>
            <a:chExt cx="296950" cy="278050"/>
          </a:xfrm>
        </p:grpSpPr>
        <p:sp>
          <p:nvSpPr>
            <p:cNvPr id="5706" name="Google Shape;5706;p8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80"/>
          <p:cNvGrpSpPr/>
          <p:nvPr/>
        </p:nvGrpSpPr>
        <p:grpSpPr>
          <a:xfrm>
            <a:off x="7946362" y="2213376"/>
            <a:ext cx="357509" cy="352595"/>
            <a:chOff x="-25834600" y="3915850"/>
            <a:chExt cx="300100" cy="295975"/>
          </a:xfrm>
        </p:grpSpPr>
        <p:sp>
          <p:nvSpPr>
            <p:cNvPr id="5715" name="Google Shape;5715;p8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80"/>
          <p:cNvGrpSpPr/>
          <p:nvPr/>
        </p:nvGrpSpPr>
        <p:grpSpPr>
          <a:xfrm>
            <a:off x="6681790" y="2694606"/>
            <a:ext cx="228968" cy="350987"/>
            <a:chOff x="-23930925" y="3149300"/>
            <a:chExt cx="192200" cy="294625"/>
          </a:xfrm>
        </p:grpSpPr>
        <p:sp>
          <p:nvSpPr>
            <p:cNvPr id="5719" name="Google Shape;5719;p8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80"/>
          <p:cNvGrpSpPr/>
          <p:nvPr/>
        </p:nvGrpSpPr>
        <p:grpSpPr>
          <a:xfrm>
            <a:off x="6638620" y="3173090"/>
            <a:ext cx="315307" cy="351910"/>
            <a:chOff x="-23962425" y="3519475"/>
            <a:chExt cx="264675" cy="295400"/>
          </a:xfrm>
        </p:grpSpPr>
        <p:sp>
          <p:nvSpPr>
            <p:cNvPr id="5724" name="Google Shape;5724;p8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6" name="Google Shape;5726;p80"/>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7" name="Google Shape;5727;p80"/>
          <p:cNvGrpSpPr/>
          <p:nvPr/>
        </p:nvGrpSpPr>
        <p:grpSpPr>
          <a:xfrm>
            <a:off x="8017295" y="3623134"/>
            <a:ext cx="239302" cy="351880"/>
            <a:chOff x="-22788075" y="3904625"/>
            <a:chExt cx="200875" cy="295375"/>
          </a:xfrm>
        </p:grpSpPr>
        <p:sp>
          <p:nvSpPr>
            <p:cNvPr id="5728" name="Google Shape;5728;p8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80"/>
          <p:cNvGrpSpPr/>
          <p:nvPr/>
        </p:nvGrpSpPr>
        <p:grpSpPr>
          <a:xfrm>
            <a:off x="6172593" y="1306499"/>
            <a:ext cx="354710" cy="352803"/>
            <a:chOff x="-27351575" y="3175300"/>
            <a:chExt cx="297750" cy="296150"/>
          </a:xfrm>
        </p:grpSpPr>
        <p:sp>
          <p:nvSpPr>
            <p:cNvPr id="5733" name="Google Shape;5733;p8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8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80"/>
          <p:cNvGrpSpPr/>
          <p:nvPr/>
        </p:nvGrpSpPr>
        <p:grpSpPr>
          <a:xfrm>
            <a:off x="6218402" y="1758809"/>
            <a:ext cx="269293" cy="353072"/>
            <a:chOff x="-27313750" y="3545275"/>
            <a:chExt cx="226050" cy="296375"/>
          </a:xfrm>
        </p:grpSpPr>
        <p:sp>
          <p:nvSpPr>
            <p:cNvPr id="5738" name="Google Shape;5738;p8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80"/>
          <p:cNvGrpSpPr/>
          <p:nvPr/>
        </p:nvGrpSpPr>
        <p:grpSpPr>
          <a:xfrm>
            <a:off x="6172593" y="2211380"/>
            <a:ext cx="354710" cy="356586"/>
            <a:chOff x="-27351575" y="3915650"/>
            <a:chExt cx="297750" cy="299325"/>
          </a:xfrm>
        </p:grpSpPr>
        <p:sp>
          <p:nvSpPr>
            <p:cNvPr id="5742" name="Google Shape;5742;p8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8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80"/>
          <p:cNvGrpSpPr/>
          <p:nvPr/>
        </p:nvGrpSpPr>
        <p:grpSpPr>
          <a:xfrm>
            <a:off x="4860084" y="2693579"/>
            <a:ext cx="319060" cy="353042"/>
            <a:chOff x="-25445525" y="3175900"/>
            <a:chExt cx="267825" cy="296350"/>
          </a:xfrm>
        </p:grpSpPr>
        <p:sp>
          <p:nvSpPr>
            <p:cNvPr id="5745" name="Google Shape;5745;p8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80"/>
          <p:cNvGrpSpPr/>
          <p:nvPr/>
        </p:nvGrpSpPr>
        <p:grpSpPr>
          <a:xfrm>
            <a:off x="4841797" y="3183902"/>
            <a:ext cx="355633" cy="330288"/>
            <a:chOff x="-25465200" y="3565175"/>
            <a:chExt cx="298525" cy="277250"/>
          </a:xfrm>
        </p:grpSpPr>
        <p:sp>
          <p:nvSpPr>
            <p:cNvPr id="5749" name="Google Shape;5749;p8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80"/>
          <p:cNvGrpSpPr/>
          <p:nvPr/>
        </p:nvGrpSpPr>
        <p:grpSpPr>
          <a:xfrm>
            <a:off x="4841336" y="3623432"/>
            <a:ext cx="356556" cy="351285"/>
            <a:chOff x="-25465200" y="3916150"/>
            <a:chExt cx="299300" cy="294875"/>
          </a:xfrm>
        </p:grpSpPr>
        <p:sp>
          <p:nvSpPr>
            <p:cNvPr id="5752" name="Google Shape;5752;p8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80"/>
          <p:cNvGrpSpPr/>
          <p:nvPr/>
        </p:nvGrpSpPr>
        <p:grpSpPr>
          <a:xfrm>
            <a:off x="7068775" y="2693698"/>
            <a:ext cx="351880" cy="352803"/>
            <a:chOff x="-23615075" y="3148525"/>
            <a:chExt cx="295375" cy="296150"/>
          </a:xfrm>
        </p:grpSpPr>
        <p:sp>
          <p:nvSpPr>
            <p:cNvPr id="5755" name="Google Shape;5755;p8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9" name="Google Shape;5759;p80"/>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0" name="Google Shape;5760;p80"/>
          <p:cNvGrpSpPr/>
          <p:nvPr/>
        </p:nvGrpSpPr>
        <p:grpSpPr>
          <a:xfrm>
            <a:off x="7068299" y="3632977"/>
            <a:ext cx="352833" cy="332194"/>
            <a:chOff x="-23615075" y="3906200"/>
            <a:chExt cx="296175" cy="278850"/>
          </a:xfrm>
        </p:grpSpPr>
        <p:sp>
          <p:nvSpPr>
            <p:cNvPr id="5761" name="Google Shape;5761;p8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4" name="Google Shape;5764;p80"/>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5" name="Google Shape;5765;p80"/>
          <p:cNvGrpSpPr/>
          <p:nvPr/>
        </p:nvGrpSpPr>
        <p:grpSpPr>
          <a:xfrm>
            <a:off x="6617268" y="1306618"/>
            <a:ext cx="353757" cy="352565"/>
            <a:chOff x="-26980600" y="3175500"/>
            <a:chExt cx="296950" cy="295950"/>
          </a:xfrm>
        </p:grpSpPr>
        <p:sp>
          <p:nvSpPr>
            <p:cNvPr id="5766" name="Google Shape;5766;p8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8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9" name="Google Shape;5769;p80"/>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0" name="Google Shape;5770;p80"/>
          <p:cNvGrpSpPr/>
          <p:nvPr/>
        </p:nvGrpSpPr>
        <p:grpSpPr>
          <a:xfrm>
            <a:off x="6617744" y="2245154"/>
            <a:ext cx="352803" cy="289039"/>
            <a:chOff x="-26981375" y="3951875"/>
            <a:chExt cx="296150" cy="242625"/>
          </a:xfrm>
        </p:grpSpPr>
        <p:sp>
          <p:nvSpPr>
            <p:cNvPr id="5771" name="Google Shape;5771;p8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80"/>
          <p:cNvGrpSpPr/>
          <p:nvPr/>
        </p:nvGrpSpPr>
        <p:grpSpPr>
          <a:xfrm>
            <a:off x="5282787" y="2692745"/>
            <a:ext cx="351910" cy="354710"/>
            <a:chOff x="-25094250" y="3176075"/>
            <a:chExt cx="295400" cy="297750"/>
          </a:xfrm>
        </p:grpSpPr>
        <p:sp>
          <p:nvSpPr>
            <p:cNvPr id="5775" name="Google Shape;5775;p8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0"/>
          <p:cNvGrpSpPr/>
          <p:nvPr/>
        </p:nvGrpSpPr>
        <p:grpSpPr>
          <a:xfrm>
            <a:off x="5282787" y="3173106"/>
            <a:ext cx="351910" cy="351880"/>
            <a:chOff x="-25094250" y="3547050"/>
            <a:chExt cx="295400" cy="295375"/>
          </a:xfrm>
        </p:grpSpPr>
        <p:sp>
          <p:nvSpPr>
            <p:cNvPr id="5779" name="Google Shape;5779;p8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4" name="Google Shape;5784;p80"/>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5" name="Google Shape;5785;p80"/>
          <p:cNvGrpSpPr/>
          <p:nvPr/>
        </p:nvGrpSpPr>
        <p:grpSpPr>
          <a:xfrm>
            <a:off x="7514864" y="2693698"/>
            <a:ext cx="352803" cy="352803"/>
            <a:chOff x="-23245675" y="3148525"/>
            <a:chExt cx="296150" cy="296150"/>
          </a:xfrm>
        </p:grpSpPr>
        <p:sp>
          <p:nvSpPr>
            <p:cNvPr id="5786" name="Google Shape;5786;p8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9" name="Google Shape;5789;p80"/>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0" name="Google Shape;5790;p80"/>
          <p:cNvGrpSpPr/>
          <p:nvPr/>
        </p:nvGrpSpPr>
        <p:grpSpPr>
          <a:xfrm>
            <a:off x="7515325" y="3622672"/>
            <a:ext cx="351880" cy="352803"/>
            <a:chOff x="-23244900" y="3888100"/>
            <a:chExt cx="295375" cy="296150"/>
          </a:xfrm>
        </p:grpSpPr>
        <p:sp>
          <p:nvSpPr>
            <p:cNvPr id="5791" name="Google Shape;5791;p8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2" name="Google Shape;5802;p80"/>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0"/>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804" name="Google Shape;5804;p80"/>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08"/>
        <p:cNvGrpSpPr/>
        <p:nvPr/>
      </p:nvGrpSpPr>
      <p:grpSpPr>
        <a:xfrm>
          <a:off x="0" y="0"/>
          <a:ext cx="0" cy="0"/>
          <a:chOff x="0" y="0"/>
          <a:chExt cx="0" cy="0"/>
        </a:xfrm>
      </p:grpSpPr>
      <p:sp>
        <p:nvSpPr>
          <p:cNvPr id="5809" name="Google Shape;5809;p81"/>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0" name="Google Shape;5810;p81"/>
          <p:cNvGrpSpPr/>
          <p:nvPr/>
        </p:nvGrpSpPr>
        <p:grpSpPr>
          <a:xfrm>
            <a:off x="832654" y="1819647"/>
            <a:ext cx="367261" cy="367261"/>
            <a:chOff x="-65145700" y="3727425"/>
            <a:chExt cx="317425" cy="317425"/>
          </a:xfrm>
        </p:grpSpPr>
        <p:sp>
          <p:nvSpPr>
            <p:cNvPr id="5811" name="Google Shape;5811;p8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3" name="Google Shape;5813;p81"/>
          <p:cNvGrpSpPr/>
          <p:nvPr/>
        </p:nvGrpSpPr>
        <p:grpSpPr>
          <a:xfrm>
            <a:off x="835851" y="2248561"/>
            <a:ext cx="360868" cy="367261"/>
            <a:chOff x="-65144125" y="4094450"/>
            <a:chExt cx="311900" cy="317425"/>
          </a:xfrm>
        </p:grpSpPr>
        <p:sp>
          <p:nvSpPr>
            <p:cNvPr id="5814" name="Google Shape;5814;p8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7" name="Google Shape;5817;p81"/>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8" name="Google Shape;5818;p81"/>
          <p:cNvGrpSpPr/>
          <p:nvPr/>
        </p:nvGrpSpPr>
        <p:grpSpPr>
          <a:xfrm>
            <a:off x="3039420" y="1819256"/>
            <a:ext cx="370645" cy="368042"/>
            <a:chOff x="-63250675" y="3744075"/>
            <a:chExt cx="320350" cy="318100"/>
          </a:xfrm>
        </p:grpSpPr>
        <p:sp>
          <p:nvSpPr>
            <p:cNvPr id="5819" name="Google Shape;5819;p8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81"/>
          <p:cNvGrpSpPr/>
          <p:nvPr/>
        </p:nvGrpSpPr>
        <p:grpSpPr>
          <a:xfrm>
            <a:off x="3041112" y="2248561"/>
            <a:ext cx="367261" cy="367261"/>
            <a:chOff x="-63250675" y="4110200"/>
            <a:chExt cx="317425" cy="317425"/>
          </a:xfrm>
        </p:grpSpPr>
        <p:sp>
          <p:nvSpPr>
            <p:cNvPr id="5823" name="Google Shape;5823;p8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2" name="Google Shape;5832;p81"/>
          <p:cNvGrpSpPr/>
          <p:nvPr/>
        </p:nvGrpSpPr>
        <p:grpSpPr>
          <a:xfrm>
            <a:off x="1720159" y="2745656"/>
            <a:ext cx="359075" cy="358844"/>
            <a:chOff x="-61351725" y="3372400"/>
            <a:chExt cx="310350" cy="310150"/>
          </a:xfrm>
        </p:grpSpPr>
        <p:sp>
          <p:nvSpPr>
            <p:cNvPr id="5833" name="Google Shape;5833;p8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81"/>
          <p:cNvGrpSpPr/>
          <p:nvPr/>
        </p:nvGrpSpPr>
        <p:grpSpPr>
          <a:xfrm>
            <a:off x="1716514" y="3208713"/>
            <a:ext cx="366364" cy="333534"/>
            <a:chOff x="-61354875" y="3751050"/>
            <a:chExt cx="316650" cy="288275"/>
          </a:xfrm>
        </p:grpSpPr>
        <p:sp>
          <p:nvSpPr>
            <p:cNvPr id="5837" name="Google Shape;5837;p8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0" name="Google Shape;5840;p81"/>
          <p:cNvGrpSpPr/>
          <p:nvPr/>
        </p:nvGrpSpPr>
        <p:grpSpPr>
          <a:xfrm>
            <a:off x="1716514" y="3650352"/>
            <a:ext cx="366364" cy="367290"/>
            <a:chOff x="-61354875" y="4101525"/>
            <a:chExt cx="316650" cy="317450"/>
          </a:xfrm>
        </p:grpSpPr>
        <p:sp>
          <p:nvSpPr>
            <p:cNvPr id="5841" name="Google Shape;5841;p8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3" name="Google Shape;5843;p81"/>
          <p:cNvGrpSpPr/>
          <p:nvPr/>
        </p:nvGrpSpPr>
        <p:grpSpPr>
          <a:xfrm>
            <a:off x="3932949" y="2742228"/>
            <a:ext cx="368157" cy="365699"/>
            <a:chOff x="-59470075" y="3308975"/>
            <a:chExt cx="318200" cy="316075"/>
          </a:xfrm>
        </p:grpSpPr>
        <p:sp>
          <p:nvSpPr>
            <p:cNvPr id="5844" name="Google Shape;5844;p8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3" name="Google Shape;5853;p81"/>
          <p:cNvGrpSpPr/>
          <p:nvPr/>
        </p:nvGrpSpPr>
        <p:grpSpPr>
          <a:xfrm>
            <a:off x="1278379" y="1377933"/>
            <a:ext cx="367261" cy="364686"/>
            <a:chOff x="-64781025" y="3361050"/>
            <a:chExt cx="317425" cy="315200"/>
          </a:xfrm>
        </p:grpSpPr>
        <p:sp>
          <p:nvSpPr>
            <p:cNvPr id="5854" name="Google Shape;5854;p8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8" name="Google Shape;5858;p81"/>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1"/>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1"/>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1" name="Google Shape;5861;p81"/>
          <p:cNvGrpSpPr/>
          <p:nvPr/>
        </p:nvGrpSpPr>
        <p:grpSpPr>
          <a:xfrm>
            <a:off x="3482779" y="1819372"/>
            <a:ext cx="382765" cy="367810"/>
            <a:chOff x="-62890750" y="3747425"/>
            <a:chExt cx="330825" cy="317900"/>
          </a:xfrm>
        </p:grpSpPr>
        <p:sp>
          <p:nvSpPr>
            <p:cNvPr id="5862" name="Google Shape;5862;p8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81"/>
          <p:cNvGrpSpPr/>
          <p:nvPr/>
        </p:nvGrpSpPr>
        <p:grpSpPr>
          <a:xfrm>
            <a:off x="3490531" y="2249009"/>
            <a:ext cx="367261" cy="366364"/>
            <a:chOff x="-62884425" y="4111775"/>
            <a:chExt cx="317425" cy="316650"/>
          </a:xfrm>
        </p:grpSpPr>
        <p:sp>
          <p:nvSpPr>
            <p:cNvPr id="5877" name="Google Shape;5877;p8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81"/>
          <p:cNvGrpSpPr/>
          <p:nvPr/>
        </p:nvGrpSpPr>
        <p:grpSpPr>
          <a:xfrm>
            <a:off x="2163165" y="2745078"/>
            <a:ext cx="365438" cy="360001"/>
            <a:chOff x="-60991775" y="3376900"/>
            <a:chExt cx="315850" cy="311150"/>
          </a:xfrm>
        </p:grpSpPr>
        <p:sp>
          <p:nvSpPr>
            <p:cNvPr id="5880" name="Google Shape;5880;p8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81"/>
          <p:cNvGrpSpPr/>
          <p:nvPr/>
        </p:nvGrpSpPr>
        <p:grpSpPr>
          <a:xfrm>
            <a:off x="2162702" y="3195942"/>
            <a:ext cx="366364" cy="359075"/>
            <a:chOff x="-60988625" y="3740800"/>
            <a:chExt cx="316650" cy="310350"/>
          </a:xfrm>
        </p:grpSpPr>
        <p:sp>
          <p:nvSpPr>
            <p:cNvPr id="5884" name="Google Shape;5884;p8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81"/>
          <p:cNvGrpSpPr/>
          <p:nvPr/>
        </p:nvGrpSpPr>
        <p:grpSpPr>
          <a:xfrm>
            <a:off x="2162702" y="3651393"/>
            <a:ext cx="366364" cy="365207"/>
            <a:chOff x="-60987850" y="4100950"/>
            <a:chExt cx="316650" cy="315650"/>
          </a:xfrm>
        </p:grpSpPr>
        <p:sp>
          <p:nvSpPr>
            <p:cNvPr id="5888" name="Google Shape;5888;p8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81"/>
          <p:cNvGrpSpPr/>
          <p:nvPr/>
        </p:nvGrpSpPr>
        <p:grpSpPr>
          <a:xfrm>
            <a:off x="3932486" y="3196853"/>
            <a:ext cx="369083" cy="357253"/>
            <a:chOff x="-59447250" y="3706150"/>
            <a:chExt cx="319000" cy="308775"/>
          </a:xfrm>
        </p:grpSpPr>
        <p:sp>
          <p:nvSpPr>
            <p:cNvPr id="5894" name="Google Shape;5894;p8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81"/>
          <p:cNvGrpSpPr/>
          <p:nvPr/>
        </p:nvGrpSpPr>
        <p:grpSpPr>
          <a:xfrm>
            <a:off x="1721214" y="1378164"/>
            <a:ext cx="368186" cy="364224"/>
            <a:chOff x="-64406125" y="3362225"/>
            <a:chExt cx="318225" cy="314800"/>
          </a:xfrm>
        </p:grpSpPr>
        <p:sp>
          <p:nvSpPr>
            <p:cNvPr id="5899" name="Google Shape;5899;p8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1" name="Google Shape;5901;p81"/>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2" name="Google Shape;5902;p81"/>
          <p:cNvGrpSpPr/>
          <p:nvPr/>
        </p:nvGrpSpPr>
        <p:grpSpPr>
          <a:xfrm>
            <a:off x="1721677" y="2249009"/>
            <a:ext cx="367261" cy="366364"/>
            <a:chOff x="-64410850" y="4094450"/>
            <a:chExt cx="317425" cy="316650"/>
          </a:xfrm>
        </p:grpSpPr>
        <p:sp>
          <p:nvSpPr>
            <p:cNvPr id="5903" name="Google Shape;5903;p8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6" name="Google Shape;5906;p81"/>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7" name="Google Shape;5907;p81"/>
          <p:cNvGrpSpPr/>
          <p:nvPr/>
        </p:nvGrpSpPr>
        <p:grpSpPr>
          <a:xfrm>
            <a:off x="3943225" y="1819083"/>
            <a:ext cx="365467" cy="368389"/>
            <a:chOff x="-62516625" y="3743175"/>
            <a:chExt cx="315875" cy="318400"/>
          </a:xfrm>
        </p:grpSpPr>
        <p:sp>
          <p:nvSpPr>
            <p:cNvPr id="5908" name="Google Shape;5908;p8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81"/>
          <p:cNvGrpSpPr/>
          <p:nvPr/>
        </p:nvGrpSpPr>
        <p:grpSpPr>
          <a:xfrm>
            <a:off x="3950065" y="2269054"/>
            <a:ext cx="351786" cy="326274"/>
            <a:chOff x="-62511900" y="4129100"/>
            <a:chExt cx="304050" cy="282000"/>
          </a:xfrm>
        </p:grpSpPr>
        <p:sp>
          <p:nvSpPr>
            <p:cNvPr id="5911" name="Google Shape;5911;p8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81"/>
          <p:cNvGrpSpPr/>
          <p:nvPr/>
        </p:nvGrpSpPr>
        <p:grpSpPr>
          <a:xfrm>
            <a:off x="2628187" y="2741448"/>
            <a:ext cx="310770" cy="367261"/>
            <a:chOff x="-60597975" y="3367475"/>
            <a:chExt cx="268600" cy="317425"/>
          </a:xfrm>
        </p:grpSpPr>
        <p:sp>
          <p:nvSpPr>
            <p:cNvPr id="5917" name="Google Shape;5917;p8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2" name="Google Shape;5922;p81"/>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3" name="Google Shape;5923;p81"/>
          <p:cNvGrpSpPr/>
          <p:nvPr/>
        </p:nvGrpSpPr>
        <p:grpSpPr>
          <a:xfrm>
            <a:off x="2600390" y="3702764"/>
            <a:ext cx="366364" cy="262465"/>
            <a:chOff x="-60621600" y="4145650"/>
            <a:chExt cx="316650" cy="226850"/>
          </a:xfrm>
        </p:grpSpPr>
        <p:sp>
          <p:nvSpPr>
            <p:cNvPr id="5924" name="Google Shape;5924;p8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81"/>
          <p:cNvGrpSpPr/>
          <p:nvPr/>
        </p:nvGrpSpPr>
        <p:grpSpPr>
          <a:xfrm>
            <a:off x="3937042" y="3651263"/>
            <a:ext cx="359972" cy="365467"/>
            <a:chOff x="-59400775" y="4084200"/>
            <a:chExt cx="311125" cy="315875"/>
          </a:xfrm>
        </p:grpSpPr>
        <p:sp>
          <p:nvSpPr>
            <p:cNvPr id="5928" name="Google Shape;5928;p8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81"/>
          <p:cNvGrpSpPr/>
          <p:nvPr/>
        </p:nvGrpSpPr>
        <p:grpSpPr>
          <a:xfrm>
            <a:off x="2161136" y="1377094"/>
            <a:ext cx="365438" cy="366364"/>
            <a:chOff x="-64044600" y="3360375"/>
            <a:chExt cx="315850" cy="316650"/>
          </a:xfrm>
        </p:grpSpPr>
        <p:sp>
          <p:nvSpPr>
            <p:cNvPr id="5935" name="Google Shape;5935;p8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81"/>
          <p:cNvGrpSpPr/>
          <p:nvPr/>
        </p:nvGrpSpPr>
        <p:grpSpPr>
          <a:xfrm>
            <a:off x="2187559" y="1819647"/>
            <a:ext cx="312592" cy="367261"/>
            <a:chOff x="-64022550" y="3727425"/>
            <a:chExt cx="270175" cy="317425"/>
          </a:xfrm>
        </p:grpSpPr>
        <p:sp>
          <p:nvSpPr>
            <p:cNvPr id="5939" name="Google Shape;5939;p8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81"/>
          <p:cNvGrpSpPr/>
          <p:nvPr/>
        </p:nvGrpSpPr>
        <p:grpSpPr>
          <a:xfrm>
            <a:off x="2211697" y="2248547"/>
            <a:ext cx="264317" cy="367290"/>
            <a:chOff x="-64001300" y="4093650"/>
            <a:chExt cx="228450" cy="317450"/>
          </a:xfrm>
        </p:grpSpPr>
        <p:sp>
          <p:nvSpPr>
            <p:cNvPr id="5943" name="Google Shape;5943;p8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81"/>
          <p:cNvGrpSpPr/>
          <p:nvPr/>
        </p:nvGrpSpPr>
        <p:grpSpPr>
          <a:xfrm>
            <a:off x="830701" y="2741838"/>
            <a:ext cx="359972" cy="366480"/>
            <a:chOff x="-62148800" y="3377700"/>
            <a:chExt cx="311125" cy="316750"/>
          </a:xfrm>
        </p:grpSpPr>
        <p:sp>
          <p:nvSpPr>
            <p:cNvPr id="5948" name="Google Shape;5948;p8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81"/>
          <p:cNvGrpSpPr/>
          <p:nvPr/>
        </p:nvGrpSpPr>
        <p:grpSpPr>
          <a:xfrm>
            <a:off x="826608" y="3191835"/>
            <a:ext cx="368157" cy="367290"/>
            <a:chOff x="-62154300" y="3743950"/>
            <a:chExt cx="318200" cy="317450"/>
          </a:xfrm>
        </p:grpSpPr>
        <p:sp>
          <p:nvSpPr>
            <p:cNvPr id="5951" name="Google Shape;5951;p8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81"/>
          <p:cNvGrpSpPr/>
          <p:nvPr/>
        </p:nvGrpSpPr>
        <p:grpSpPr>
          <a:xfrm>
            <a:off x="826594" y="3650815"/>
            <a:ext cx="368186" cy="366364"/>
            <a:chOff x="-62151950" y="4111775"/>
            <a:chExt cx="318225" cy="316650"/>
          </a:xfrm>
        </p:grpSpPr>
        <p:sp>
          <p:nvSpPr>
            <p:cNvPr id="5954" name="Google Shape;5954;p8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81"/>
          <p:cNvGrpSpPr/>
          <p:nvPr/>
        </p:nvGrpSpPr>
        <p:grpSpPr>
          <a:xfrm>
            <a:off x="3045218" y="2741361"/>
            <a:ext cx="368157" cy="367434"/>
            <a:chOff x="-60254550" y="3367325"/>
            <a:chExt cx="318200" cy="317575"/>
          </a:xfrm>
        </p:grpSpPr>
        <p:sp>
          <p:nvSpPr>
            <p:cNvPr id="5959" name="Google Shape;5959;p8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3" name="Google Shape;5963;p81"/>
          <p:cNvGrpSpPr/>
          <p:nvPr/>
        </p:nvGrpSpPr>
        <p:grpSpPr>
          <a:xfrm>
            <a:off x="3046115" y="3192355"/>
            <a:ext cx="366364" cy="366248"/>
            <a:chOff x="-60255350" y="3733825"/>
            <a:chExt cx="316650" cy="316550"/>
          </a:xfrm>
        </p:grpSpPr>
        <p:sp>
          <p:nvSpPr>
            <p:cNvPr id="5964" name="Google Shape;5964;p8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81"/>
          <p:cNvGrpSpPr/>
          <p:nvPr/>
        </p:nvGrpSpPr>
        <p:grpSpPr>
          <a:xfrm>
            <a:off x="3073912" y="3651263"/>
            <a:ext cx="310770" cy="365467"/>
            <a:chOff x="-60232500" y="4101525"/>
            <a:chExt cx="268600" cy="315875"/>
          </a:xfrm>
        </p:grpSpPr>
        <p:sp>
          <p:nvSpPr>
            <p:cNvPr id="5972" name="Google Shape;5972;p8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4" name="Google Shape;5974;p81"/>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5" name="Google Shape;5975;p81"/>
          <p:cNvGrpSpPr/>
          <p:nvPr/>
        </p:nvGrpSpPr>
        <p:grpSpPr>
          <a:xfrm>
            <a:off x="2606912" y="1377094"/>
            <a:ext cx="368186" cy="366364"/>
            <a:chOff x="-63679950" y="3360375"/>
            <a:chExt cx="318225" cy="316650"/>
          </a:xfrm>
        </p:grpSpPr>
        <p:sp>
          <p:nvSpPr>
            <p:cNvPr id="5976" name="Google Shape;5976;p8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0" name="Google Shape;5980;p81"/>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1" name="Google Shape;5981;p81"/>
          <p:cNvGrpSpPr/>
          <p:nvPr/>
        </p:nvGrpSpPr>
        <p:grpSpPr>
          <a:xfrm>
            <a:off x="2605539" y="2248431"/>
            <a:ext cx="370934" cy="367521"/>
            <a:chOff x="-63679950" y="4093450"/>
            <a:chExt cx="320600" cy="317650"/>
          </a:xfrm>
        </p:grpSpPr>
        <p:sp>
          <p:nvSpPr>
            <p:cNvPr id="5982" name="Google Shape;5982;p8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5" name="Google Shape;5985;p81"/>
          <p:cNvGrpSpPr/>
          <p:nvPr/>
        </p:nvGrpSpPr>
        <p:grpSpPr>
          <a:xfrm>
            <a:off x="1265656" y="2741433"/>
            <a:ext cx="366364" cy="367290"/>
            <a:chOff x="-61784125" y="3377700"/>
            <a:chExt cx="316650" cy="317450"/>
          </a:xfrm>
        </p:grpSpPr>
        <p:sp>
          <p:nvSpPr>
            <p:cNvPr id="5986" name="Google Shape;5986;p8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81"/>
          <p:cNvGrpSpPr/>
          <p:nvPr/>
        </p:nvGrpSpPr>
        <p:grpSpPr>
          <a:xfrm>
            <a:off x="1265656" y="3191835"/>
            <a:ext cx="366364" cy="367290"/>
            <a:chOff x="-61783350" y="3743950"/>
            <a:chExt cx="316650" cy="317450"/>
          </a:xfrm>
        </p:grpSpPr>
        <p:sp>
          <p:nvSpPr>
            <p:cNvPr id="5994" name="Google Shape;5994;p8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6" name="Google Shape;5996;p81"/>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1"/>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1"/>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9" name="Google Shape;5999;p81"/>
          <p:cNvGrpSpPr/>
          <p:nvPr/>
        </p:nvGrpSpPr>
        <p:grpSpPr>
          <a:xfrm>
            <a:off x="3487080" y="3651668"/>
            <a:ext cx="369112" cy="364657"/>
            <a:chOff x="-59869425" y="4102225"/>
            <a:chExt cx="319025" cy="315175"/>
          </a:xfrm>
        </p:grpSpPr>
        <p:sp>
          <p:nvSpPr>
            <p:cNvPr id="6000" name="Google Shape;6000;p8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81"/>
          <p:cNvGrpSpPr/>
          <p:nvPr/>
        </p:nvGrpSpPr>
        <p:grpSpPr>
          <a:xfrm>
            <a:off x="2605883" y="4120490"/>
            <a:ext cx="366364" cy="365467"/>
            <a:chOff x="-59029025" y="3711650"/>
            <a:chExt cx="316650" cy="315875"/>
          </a:xfrm>
        </p:grpSpPr>
        <p:sp>
          <p:nvSpPr>
            <p:cNvPr id="6005" name="Google Shape;6005;p8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81"/>
          <p:cNvGrpSpPr/>
          <p:nvPr/>
        </p:nvGrpSpPr>
        <p:grpSpPr>
          <a:xfrm>
            <a:off x="4841373" y="1398014"/>
            <a:ext cx="351940" cy="348188"/>
            <a:chOff x="581525" y="3254850"/>
            <a:chExt cx="297750" cy="294575"/>
          </a:xfrm>
        </p:grpSpPr>
        <p:sp>
          <p:nvSpPr>
            <p:cNvPr id="6013" name="Google Shape;6013;p8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6" name="Google Shape;6016;p81"/>
          <p:cNvGrpSpPr/>
          <p:nvPr/>
        </p:nvGrpSpPr>
        <p:grpSpPr>
          <a:xfrm>
            <a:off x="4840442" y="1836950"/>
            <a:ext cx="353802" cy="351497"/>
            <a:chOff x="580725" y="3617925"/>
            <a:chExt cx="299325" cy="297375"/>
          </a:xfrm>
        </p:grpSpPr>
        <p:sp>
          <p:nvSpPr>
            <p:cNvPr id="6017" name="Google Shape;6017;p8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81"/>
          <p:cNvGrpSpPr/>
          <p:nvPr/>
        </p:nvGrpSpPr>
        <p:grpSpPr>
          <a:xfrm>
            <a:off x="4842304" y="2284140"/>
            <a:ext cx="350079" cy="350079"/>
            <a:chOff x="583100" y="3982600"/>
            <a:chExt cx="296175" cy="296175"/>
          </a:xfrm>
        </p:grpSpPr>
        <p:sp>
          <p:nvSpPr>
            <p:cNvPr id="6023" name="Google Shape;6023;p8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0" name="Google Shape;6030;p81"/>
          <p:cNvGrpSpPr/>
          <p:nvPr/>
        </p:nvGrpSpPr>
        <p:grpSpPr>
          <a:xfrm>
            <a:off x="7074918" y="1397764"/>
            <a:ext cx="307231" cy="348690"/>
            <a:chOff x="2423775" y="3226875"/>
            <a:chExt cx="259925" cy="295000"/>
          </a:xfrm>
        </p:grpSpPr>
        <p:sp>
          <p:nvSpPr>
            <p:cNvPr id="6031" name="Google Shape;6031;p8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4" name="Google Shape;6034;p81"/>
          <p:cNvGrpSpPr/>
          <p:nvPr/>
        </p:nvGrpSpPr>
        <p:grpSpPr>
          <a:xfrm>
            <a:off x="7052106" y="1839049"/>
            <a:ext cx="352857" cy="347301"/>
            <a:chOff x="2404875" y="3592725"/>
            <a:chExt cx="298525" cy="293825"/>
          </a:xfrm>
        </p:grpSpPr>
        <p:sp>
          <p:nvSpPr>
            <p:cNvPr id="6035" name="Google Shape;6035;p8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8" name="Google Shape;6038;p81"/>
          <p:cNvGrpSpPr/>
          <p:nvPr/>
        </p:nvGrpSpPr>
        <p:grpSpPr>
          <a:xfrm>
            <a:off x="7053036" y="2284614"/>
            <a:ext cx="350995" cy="349133"/>
            <a:chOff x="2404875" y="3955825"/>
            <a:chExt cx="296950" cy="295375"/>
          </a:xfrm>
        </p:grpSpPr>
        <p:sp>
          <p:nvSpPr>
            <p:cNvPr id="6039" name="Google Shape;6039;p8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81"/>
          <p:cNvGrpSpPr/>
          <p:nvPr/>
        </p:nvGrpSpPr>
        <p:grpSpPr>
          <a:xfrm>
            <a:off x="5747016" y="2748808"/>
            <a:ext cx="349163" cy="350079"/>
            <a:chOff x="4263650" y="3235150"/>
            <a:chExt cx="295400" cy="296175"/>
          </a:xfrm>
        </p:grpSpPr>
        <p:sp>
          <p:nvSpPr>
            <p:cNvPr id="6044" name="Google Shape;6044;p8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8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81"/>
          <p:cNvGrpSpPr/>
          <p:nvPr/>
        </p:nvGrpSpPr>
        <p:grpSpPr>
          <a:xfrm>
            <a:off x="5744696" y="3207969"/>
            <a:ext cx="353802" cy="327739"/>
            <a:chOff x="4266025" y="3609275"/>
            <a:chExt cx="299325" cy="277275"/>
          </a:xfrm>
        </p:grpSpPr>
        <p:sp>
          <p:nvSpPr>
            <p:cNvPr id="6050" name="Google Shape;6050;p8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81"/>
          <p:cNvGrpSpPr/>
          <p:nvPr/>
        </p:nvGrpSpPr>
        <p:grpSpPr>
          <a:xfrm>
            <a:off x="5745154" y="3673356"/>
            <a:ext cx="352886" cy="349133"/>
            <a:chOff x="4263650" y="3963700"/>
            <a:chExt cx="298550" cy="295375"/>
          </a:xfrm>
        </p:grpSpPr>
        <p:sp>
          <p:nvSpPr>
            <p:cNvPr id="6053" name="Google Shape;6053;p8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81"/>
          <p:cNvGrpSpPr/>
          <p:nvPr/>
        </p:nvGrpSpPr>
        <p:grpSpPr>
          <a:xfrm>
            <a:off x="8023491" y="2748809"/>
            <a:ext cx="226264" cy="350079"/>
            <a:chOff x="6164975" y="3211525"/>
            <a:chExt cx="191425" cy="296175"/>
          </a:xfrm>
        </p:grpSpPr>
        <p:sp>
          <p:nvSpPr>
            <p:cNvPr id="6061" name="Google Shape;6061;p8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8" name="Google Shape;6068;p81"/>
          <p:cNvGrpSpPr/>
          <p:nvPr/>
        </p:nvGrpSpPr>
        <p:grpSpPr>
          <a:xfrm>
            <a:off x="5285528" y="1397084"/>
            <a:ext cx="352886" cy="350049"/>
            <a:chOff x="946175" y="3253275"/>
            <a:chExt cx="298550" cy="296150"/>
          </a:xfrm>
        </p:grpSpPr>
        <p:sp>
          <p:nvSpPr>
            <p:cNvPr id="6069" name="Google Shape;6069;p8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81"/>
          <p:cNvGrpSpPr/>
          <p:nvPr/>
        </p:nvGrpSpPr>
        <p:grpSpPr>
          <a:xfrm>
            <a:off x="5286459" y="1839048"/>
            <a:ext cx="351024" cy="347301"/>
            <a:chOff x="946175" y="3619500"/>
            <a:chExt cx="296975" cy="293825"/>
          </a:xfrm>
        </p:grpSpPr>
        <p:sp>
          <p:nvSpPr>
            <p:cNvPr id="6075" name="Google Shape;6075;p8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81"/>
          <p:cNvGrpSpPr/>
          <p:nvPr/>
        </p:nvGrpSpPr>
        <p:grpSpPr>
          <a:xfrm>
            <a:off x="5286001" y="2283682"/>
            <a:ext cx="351940" cy="350995"/>
            <a:chOff x="944600" y="3981825"/>
            <a:chExt cx="297750" cy="296950"/>
          </a:xfrm>
        </p:grpSpPr>
        <p:sp>
          <p:nvSpPr>
            <p:cNvPr id="6082" name="Google Shape;6082;p8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81"/>
          <p:cNvGrpSpPr/>
          <p:nvPr/>
        </p:nvGrpSpPr>
        <p:grpSpPr>
          <a:xfrm>
            <a:off x="7502937" y="1397542"/>
            <a:ext cx="350079" cy="349133"/>
            <a:chOff x="2768750" y="3227275"/>
            <a:chExt cx="296175" cy="295375"/>
          </a:xfrm>
        </p:grpSpPr>
        <p:sp>
          <p:nvSpPr>
            <p:cNvPr id="6087" name="Google Shape;6087;p8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5" name="Google Shape;6095;p81"/>
          <p:cNvGrpSpPr/>
          <p:nvPr/>
        </p:nvGrpSpPr>
        <p:grpSpPr>
          <a:xfrm>
            <a:off x="7523888" y="1838414"/>
            <a:ext cx="308177" cy="348572"/>
            <a:chOff x="2786075" y="3591800"/>
            <a:chExt cx="260725" cy="294900"/>
          </a:xfrm>
        </p:grpSpPr>
        <p:sp>
          <p:nvSpPr>
            <p:cNvPr id="6096" name="Google Shape;6096;p8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81"/>
          <p:cNvGrpSpPr/>
          <p:nvPr/>
        </p:nvGrpSpPr>
        <p:grpSpPr>
          <a:xfrm>
            <a:off x="7564387" y="2284141"/>
            <a:ext cx="227180" cy="350079"/>
            <a:chOff x="2819150" y="3955025"/>
            <a:chExt cx="192200" cy="296175"/>
          </a:xfrm>
        </p:grpSpPr>
        <p:sp>
          <p:nvSpPr>
            <p:cNvPr id="6102" name="Google Shape;6102;p8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6" name="Google Shape;6106;p81"/>
          <p:cNvGrpSpPr/>
          <p:nvPr/>
        </p:nvGrpSpPr>
        <p:grpSpPr>
          <a:xfrm>
            <a:off x="6188160" y="2749739"/>
            <a:ext cx="349133" cy="348217"/>
            <a:chOff x="4629125" y="3235150"/>
            <a:chExt cx="295375" cy="294600"/>
          </a:xfrm>
        </p:grpSpPr>
        <p:sp>
          <p:nvSpPr>
            <p:cNvPr id="6107" name="Google Shape;6107;p8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81"/>
          <p:cNvGrpSpPr/>
          <p:nvPr/>
        </p:nvGrpSpPr>
        <p:grpSpPr>
          <a:xfrm>
            <a:off x="6188145" y="3197272"/>
            <a:ext cx="349163" cy="349133"/>
            <a:chOff x="4628325" y="3599825"/>
            <a:chExt cx="295400" cy="295375"/>
          </a:xfrm>
        </p:grpSpPr>
        <p:sp>
          <p:nvSpPr>
            <p:cNvPr id="6113" name="Google Shape;6113;p8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81"/>
          <p:cNvGrpSpPr/>
          <p:nvPr/>
        </p:nvGrpSpPr>
        <p:grpSpPr>
          <a:xfrm>
            <a:off x="6209096" y="3672883"/>
            <a:ext cx="307261" cy="350079"/>
            <a:chOff x="4645650" y="3962900"/>
            <a:chExt cx="259950" cy="296175"/>
          </a:xfrm>
        </p:grpSpPr>
        <p:sp>
          <p:nvSpPr>
            <p:cNvPr id="6126" name="Google Shape;6126;p8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2" name="Google Shape;6132;p81"/>
          <p:cNvGrpSpPr/>
          <p:nvPr/>
        </p:nvGrpSpPr>
        <p:grpSpPr>
          <a:xfrm>
            <a:off x="7962056" y="3197745"/>
            <a:ext cx="349133" cy="348188"/>
            <a:chOff x="6143725" y="3582500"/>
            <a:chExt cx="295375" cy="294575"/>
          </a:xfrm>
        </p:grpSpPr>
        <p:sp>
          <p:nvSpPr>
            <p:cNvPr id="6133" name="Google Shape;6133;p8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81"/>
          <p:cNvGrpSpPr/>
          <p:nvPr/>
        </p:nvGrpSpPr>
        <p:grpSpPr>
          <a:xfrm>
            <a:off x="5730883" y="1397084"/>
            <a:ext cx="350995" cy="350049"/>
            <a:chOff x="1310075" y="3253275"/>
            <a:chExt cx="296950" cy="296150"/>
          </a:xfrm>
        </p:grpSpPr>
        <p:sp>
          <p:nvSpPr>
            <p:cNvPr id="6141" name="Google Shape;6141;p8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4" name="Google Shape;6144;p81"/>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5" name="Google Shape;6145;p81"/>
          <p:cNvGrpSpPr/>
          <p:nvPr/>
        </p:nvGrpSpPr>
        <p:grpSpPr>
          <a:xfrm>
            <a:off x="5730410" y="2283343"/>
            <a:ext cx="351941" cy="351675"/>
            <a:chOff x="1310075" y="3980250"/>
            <a:chExt cx="297750" cy="297525"/>
          </a:xfrm>
        </p:grpSpPr>
        <p:sp>
          <p:nvSpPr>
            <p:cNvPr id="6146" name="Google Shape;6146;p8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81"/>
          <p:cNvGrpSpPr/>
          <p:nvPr/>
        </p:nvGrpSpPr>
        <p:grpSpPr>
          <a:xfrm>
            <a:off x="7995198" y="1397542"/>
            <a:ext cx="266305" cy="349133"/>
            <a:chOff x="3167275" y="3227275"/>
            <a:chExt cx="225300" cy="295375"/>
          </a:xfrm>
        </p:grpSpPr>
        <p:sp>
          <p:nvSpPr>
            <p:cNvPr id="6151" name="Google Shape;6151;p8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6" name="Google Shape;6156;p81"/>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7" name="Google Shape;6157;p81"/>
          <p:cNvGrpSpPr/>
          <p:nvPr/>
        </p:nvGrpSpPr>
        <p:grpSpPr>
          <a:xfrm>
            <a:off x="7952380" y="2284599"/>
            <a:ext cx="351940" cy="349163"/>
            <a:chOff x="3133425" y="3955025"/>
            <a:chExt cx="297750" cy="295400"/>
          </a:xfrm>
        </p:grpSpPr>
        <p:sp>
          <p:nvSpPr>
            <p:cNvPr id="6158" name="Google Shape;6158;p8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1" name="Google Shape;6161;p81"/>
          <p:cNvGrpSpPr/>
          <p:nvPr/>
        </p:nvGrpSpPr>
        <p:grpSpPr>
          <a:xfrm>
            <a:off x="6632554" y="2748187"/>
            <a:ext cx="350079" cy="351320"/>
            <a:chOff x="4991425" y="3234750"/>
            <a:chExt cx="296175" cy="297225"/>
          </a:xfrm>
        </p:grpSpPr>
        <p:sp>
          <p:nvSpPr>
            <p:cNvPr id="6162" name="Google Shape;6162;p8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81"/>
          <p:cNvGrpSpPr/>
          <p:nvPr/>
        </p:nvGrpSpPr>
        <p:grpSpPr>
          <a:xfrm>
            <a:off x="6632554" y="3217750"/>
            <a:ext cx="350079" cy="308177"/>
            <a:chOff x="4991425" y="3617150"/>
            <a:chExt cx="296175" cy="260725"/>
          </a:xfrm>
        </p:grpSpPr>
        <p:sp>
          <p:nvSpPr>
            <p:cNvPr id="6169" name="Google Shape;6169;p8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81"/>
          <p:cNvGrpSpPr/>
          <p:nvPr/>
        </p:nvGrpSpPr>
        <p:grpSpPr>
          <a:xfrm>
            <a:off x="6709827" y="3673341"/>
            <a:ext cx="195532" cy="349163"/>
            <a:chOff x="5056800" y="3962900"/>
            <a:chExt cx="165425" cy="295400"/>
          </a:xfrm>
        </p:grpSpPr>
        <p:sp>
          <p:nvSpPr>
            <p:cNvPr id="6177" name="Google Shape;6177;p8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81"/>
          <p:cNvGrpSpPr/>
          <p:nvPr/>
        </p:nvGrpSpPr>
        <p:grpSpPr>
          <a:xfrm>
            <a:off x="7961125" y="3673357"/>
            <a:ext cx="350995" cy="349133"/>
            <a:chOff x="6168925" y="3936925"/>
            <a:chExt cx="296950" cy="295375"/>
          </a:xfrm>
        </p:grpSpPr>
        <p:sp>
          <p:nvSpPr>
            <p:cNvPr id="6181" name="Google Shape;6181;p8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81"/>
          <p:cNvGrpSpPr/>
          <p:nvPr/>
        </p:nvGrpSpPr>
        <p:grpSpPr>
          <a:xfrm>
            <a:off x="6174844" y="1390429"/>
            <a:ext cx="348188" cy="349133"/>
            <a:chOff x="1674750" y="3254050"/>
            <a:chExt cx="294575" cy="295375"/>
          </a:xfrm>
        </p:grpSpPr>
        <p:sp>
          <p:nvSpPr>
            <p:cNvPr id="6188" name="Google Shape;6188;p8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81"/>
          <p:cNvGrpSpPr/>
          <p:nvPr/>
        </p:nvGrpSpPr>
        <p:grpSpPr>
          <a:xfrm>
            <a:off x="6189239" y="1838132"/>
            <a:ext cx="319347" cy="349133"/>
            <a:chOff x="1687350" y="3618725"/>
            <a:chExt cx="270175" cy="295375"/>
          </a:xfrm>
        </p:grpSpPr>
        <p:sp>
          <p:nvSpPr>
            <p:cNvPr id="6192" name="Google Shape;6192;p8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81"/>
          <p:cNvGrpSpPr/>
          <p:nvPr/>
        </p:nvGrpSpPr>
        <p:grpSpPr>
          <a:xfrm>
            <a:off x="6172942" y="2284613"/>
            <a:ext cx="351940" cy="349133"/>
            <a:chOff x="1672375" y="3982600"/>
            <a:chExt cx="297750" cy="295375"/>
          </a:xfrm>
        </p:grpSpPr>
        <p:sp>
          <p:nvSpPr>
            <p:cNvPr id="6196" name="Google Shape;6196;p8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81"/>
          <p:cNvGrpSpPr/>
          <p:nvPr/>
        </p:nvGrpSpPr>
        <p:grpSpPr>
          <a:xfrm>
            <a:off x="4864934" y="2748808"/>
            <a:ext cx="350079" cy="350079"/>
            <a:chOff x="3497300" y="3227275"/>
            <a:chExt cx="296175" cy="296175"/>
          </a:xfrm>
        </p:grpSpPr>
        <p:sp>
          <p:nvSpPr>
            <p:cNvPr id="6200" name="Google Shape;6200;p8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8" name="Google Shape;6208;p81"/>
          <p:cNvGrpSpPr/>
          <p:nvPr/>
        </p:nvGrpSpPr>
        <p:grpSpPr>
          <a:xfrm>
            <a:off x="4865407" y="3198203"/>
            <a:ext cx="349133" cy="347272"/>
            <a:chOff x="3497300" y="3591950"/>
            <a:chExt cx="295375" cy="293800"/>
          </a:xfrm>
        </p:grpSpPr>
        <p:sp>
          <p:nvSpPr>
            <p:cNvPr id="6209" name="Google Shape;6209;p8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81"/>
          <p:cNvGrpSpPr/>
          <p:nvPr/>
        </p:nvGrpSpPr>
        <p:grpSpPr>
          <a:xfrm>
            <a:off x="4865407" y="3673341"/>
            <a:ext cx="349133" cy="349163"/>
            <a:chOff x="3497300" y="3955025"/>
            <a:chExt cx="295375" cy="295400"/>
          </a:xfrm>
        </p:grpSpPr>
        <p:sp>
          <p:nvSpPr>
            <p:cNvPr id="6218" name="Google Shape;6218;p8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81"/>
          <p:cNvGrpSpPr/>
          <p:nvPr/>
        </p:nvGrpSpPr>
        <p:grpSpPr>
          <a:xfrm>
            <a:off x="7089979" y="2749532"/>
            <a:ext cx="327739" cy="348631"/>
            <a:chOff x="5364750" y="3235150"/>
            <a:chExt cx="277275" cy="294950"/>
          </a:xfrm>
        </p:grpSpPr>
        <p:sp>
          <p:nvSpPr>
            <p:cNvPr id="6222" name="Google Shape;6222;p8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81"/>
          <p:cNvGrpSpPr/>
          <p:nvPr/>
        </p:nvGrpSpPr>
        <p:grpSpPr>
          <a:xfrm>
            <a:off x="7078337" y="3195868"/>
            <a:ext cx="351024" cy="351941"/>
            <a:chOff x="5355300" y="3598250"/>
            <a:chExt cx="296975" cy="297750"/>
          </a:xfrm>
        </p:grpSpPr>
        <p:sp>
          <p:nvSpPr>
            <p:cNvPr id="6231" name="Google Shape;6231;p8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81"/>
          <p:cNvGrpSpPr/>
          <p:nvPr/>
        </p:nvGrpSpPr>
        <p:grpSpPr>
          <a:xfrm>
            <a:off x="7082533" y="3734790"/>
            <a:ext cx="342632" cy="226264"/>
            <a:chOff x="5358450" y="4015675"/>
            <a:chExt cx="289875" cy="191425"/>
          </a:xfrm>
        </p:grpSpPr>
        <p:sp>
          <p:nvSpPr>
            <p:cNvPr id="6240" name="Google Shape;6240;p8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81"/>
          <p:cNvGrpSpPr/>
          <p:nvPr/>
        </p:nvGrpSpPr>
        <p:grpSpPr>
          <a:xfrm>
            <a:off x="6209015" y="4117322"/>
            <a:ext cx="351024" cy="325464"/>
            <a:chOff x="6543825" y="3202075"/>
            <a:chExt cx="296975" cy="275350"/>
          </a:xfrm>
        </p:grpSpPr>
        <p:sp>
          <p:nvSpPr>
            <p:cNvPr id="6245" name="Google Shape;6245;p8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81"/>
          <p:cNvGrpSpPr/>
          <p:nvPr/>
        </p:nvGrpSpPr>
        <p:grpSpPr>
          <a:xfrm>
            <a:off x="6615996" y="1397069"/>
            <a:ext cx="350079" cy="350079"/>
            <a:chOff x="2037825" y="3254050"/>
            <a:chExt cx="296175" cy="296175"/>
          </a:xfrm>
        </p:grpSpPr>
        <p:sp>
          <p:nvSpPr>
            <p:cNvPr id="6253" name="Google Shape;6253;p8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81"/>
          <p:cNvGrpSpPr/>
          <p:nvPr/>
        </p:nvGrpSpPr>
        <p:grpSpPr>
          <a:xfrm>
            <a:off x="6614135" y="1838236"/>
            <a:ext cx="353802" cy="348926"/>
            <a:chOff x="2034675" y="3617925"/>
            <a:chExt cx="299325" cy="295200"/>
          </a:xfrm>
        </p:grpSpPr>
        <p:sp>
          <p:nvSpPr>
            <p:cNvPr id="6260" name="Google Shape;6260;p8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81"/>
          <p:cNvGrpSpPr/>
          <p:nvPr/>
        </p:nvGrpSpPr>
        <p:grpSpPr>
          <a:xfrm>
            <a:off x="6615996" y="2284613"/>
            <a:ext cx="350079" cy="349133"/>
            <a:chOff x="2037825" y="3981825"/>
            <a:chExt cx="296175" cy="295375"/>
          </a:xfrm>
        </p:grpSpPr>
        <p:sp>
          <p:nvSpPr>
            <p:cNvPr id="6266" name="Google Shape;6266;p8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81"/>
          <p:cNvGrpSpPr/>
          <p:nvPr/>
        </p:nvGrpSpPr>
        <p:grpSpPr>
          <a:xfrm>
            <a:off x="5301014" y="2780929"/>
            <a:ext cx="350079" cy="285837"/>
            <a:chOff x="3860400" y="3254050"/>
            <a:chExt cx="296175" cy="241825"/>
          </a:xfrm>
        </p:grpSpPr>
        <p:sp>
          <p:nvSpPr>
            <p:cNvPr id="6270" name="Google Shape;6270;p8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81"/>
          <p:cNvGrpSpPr/>
          <p:nvPr/>
        </p:nvGrpSpPr>
        <p:grpSpPr>
          <a:xfrm>
            <a:off x="5300541" y="3196800"/>
            <a:ext cx="351024" cy="350079"/>
            <a:chOff x="3859600" y="3591950"/>
            <a:chExt cx="296975" cy="296175"/>
          </a:xfrm>
        </p:grpSpPr>
        <p:sp>
          <p:nvSpPr>
            <p:cNvPr id="6278" name="Google Shape;6278;p8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81"/>
          <p:cNvGrpSpPr/>
          <p:nvPr/>
        </p:nvGrpSpPr>
        <p:grpSpPr>
          <a:xfrm>
            <a:off x="5301014" y="3672883"/>
            <a:ext cx="350079" cy="350079"/>
            <a:chOff x="3860400" y="3955025"/>
            <a:chExt cx="296175" cy="296175"/>
          </a:xfrm>
        </p:grpSpPr>
        <p:sp>
          <p:nvSpPr>
            <p:cNvPr id="6282" name="Google Shape;6282;p8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81"/>
          <p:cNvGrpSpPr/>
          <p:nvPr/>
        </p:nvGrpSpPr>
        <p:grpSpPr>
          <a:xfrm>
            <a:off x="7516230" y="2749281"/>
            <a:ext cx="355664" cy="349133"/>
            <a:chOff x="5716825" y="3235950"/>
            <a:chExt cx="300900" cy="295375"/>
          </a:xfrm>
        </p:grpSpPr>
        <p:sp>
          <p:nvSpPr>
            <p:cNvPr id="6288" name="Google Shape;6288;p8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81"/>
          <p:cNvGrpSpPr/>
          <p:nvPr/>
        </p:nvGrpSpPr>
        <p:grpSpPr>
          <a:xfrm>
            <a:off x="7529261" y="3207969"/>
            <a:ext cx="329601" cy="327739"/>
            <a:chOff x="5727850" y="3609275"/>
            <a:chExt cx="278850" cy="277275"/>
          </a:xfrm>
        </p:grpSpPr>
        <p:sp>
          <p:nvSpPr>
            <p:cNvPr id="6293" name="Google Shape;6293;p8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81"/>
          <p:cNvGrpSpPr/>
          <p:nvPr/>
        </p:nvGrpSpPr>
        <p:grpSpPr>
          <a:xfrm>
            <a:off x="7540446" y="3673356"/>
            <a:ext cx="307231" cy="349133"/>
            <a:chOff x="5736525" y="3963700"/>
            <a:chExt cx="259925" cy="295375"/>
          </a:xfrm>
        </p:grpSpPr>
        <p:sp>
          <p:nvSpPr>
            <p:cNvPr id="6299" name="Google Shape;6299;p8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81"/>
          <p:cNvGrpSpPr/>
          <p:nvPr/>
        </p:nvGrpSpPr>
        <p:grpSpPr>
          <a:xfrm>
            <a:off x="6632026" y="4122683"/>
            <a:ext cx="351024" cy="350079"/>
            <a:chOff x="6553275" y="3604550"/>
            <a:chExt cx="296975" cy="296175"/>
          </a:xfrm>
        </p:grpSpPr>
        <p:sp>
          <p:nvSpPr>
            <p:cNvPr id="6307" name="Google Shape;6307;p8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3" name="Google Shape;6313;p81"/>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314" name="Google Shape;6314;p81"/>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18"/>
        <p:cNvGrpSpPr/>
        <p:nvPr/>
      </p:nvGrpSpPr>
      <p:grpSpPr>
        <a:xfrm>
          <a:off x="0" y="0"/>
          <a:ext cx="0" cy="0"/>
          <a:chOff x="0" y="0"/>
          <a:chExt cx="0" cy="0"/>
        </a:xfrm>
      </p:grpSpPr>
      <p:grpSp>
        <p:nvGrpSpPr>
          <p:cNvPr id="6319" name="Google Shape;6319;p82"/>
          <p:cNvGrpSpPr/>
          <p:nvPr/>
        </p:nvGrpSpPr>
        <p:grpSpPr>
          <a:xfrm>
            <a:off x="859032" y="1380546"/>
            <a:ext cx="294401" cy="353645"/>
            <a:chOff x="-35814600" y="3202075"/>
            <a:chExt cx="242625" cy="291450"/>
          </a:xfrm>
        </p:grpSpPr>
        <p:sp>
          <p:nvSpPr>
            <p:cNvPr id="6320" name="Google Shape;6320;p8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82"/>
          <p:cNvGrpSpPr/>
          <p:nvPr/>
        </p:nvGrpSpPr>
        <p:grpSpPr>
          <a:xfrm>
            <a:off x="829410" y="1821466"/>
            <a:ext cx="353645" cy="353888"/>
            <a:chOff x="-35839800" y="3561025"/>
            <a:chExt cx="291450" cy="291650"/>
          </a:xfrm>
        </p:grpSpPr>
        <p:sp>
          <p:nvSpPr>
            <p:cNvPr id="6328" name="Google Shape;6328;p8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5" name="Google Shape;6335;p82"/>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6" name="Google Shape;6336;p82"/>
          <p:cNvGrpSpPr/>
          <p:nvPr/>
        </p:nvGrpSpPr>
        <p:grpSpPr>
          <a:xfrm>
            <a:off x="3066955" y="1380546"/>
            <a:ext cx="353645" cy="353645"/>
            <a:chOff x="-34003850" y="3227275"/>
            <a:chExt cx="291450" cy="291450"/>
          </a:xfrm>
        </p:grpSpPr>
        <p:sp>
          <p:nvSpPr>
            <p:cNvPr id="6337" name="Google Shape;6337;p8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82"/>
          <p:cNvGrpSpPr/>
          <p:nvPr/>
        </p:nvGrpSpPr>
        <p:grpSpPr>
          <a:xfrm>
            <a:off x="3066485" y="1821238"/>
            <a:ext cx="354586" cy="354343"/>
            <a:chOff x="-34004625" y="3585850"/>
            <a:chExt cx="292225" cy="292025"/>
          </a:xfrm>
        </p:grpSpPr>
        <p:sp>
          <p:nvSpPr>
            <p:cNvPr id="6343" name="Google Shape;6343;p8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82"/>
          <p:cNvGrpSpPr/>
          <p:nvPr/>
        </p:nvGrpSpPr>
        <p:grpSpPr>
          <a:xfrm>
            <a:off x="3066000" y="2256439"/>
            <a:ext cx="355557" cy="354616"/>
            <a:chOff x="-34005425" y="3945575"/>
            <a:chExt cx="293025" cy="292250"/>
          </a:xfrm>
        </p:grpSpPr>
        <p:sp>
          <p:nvSpPr>
            <p:cNvPr id="6349" name="Google Shape;6349;p8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2"/>
          <p:cNvGrpSpPr/>
          <p:nvPr/>
        </p:nvGrpSpPr>
        <p:grpSpPr>
          <a:xfrm>
            <a:off x="1713099" y="2729615"/>
            <a:ext cx="358408" cy="355557"/>
            <a:chOff x="-32174975" y="3192625"/>
            <a:chExt cx="295375" cy="293025"/>
          </a:xfrm>
        </p:grpSpPr>
        <p:sp>
          <p:nvSpPr>
            <p:cNvPr id="6353" name="Google Shape;6353;p8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7" name="Google Shape;6357;p82"/>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2"/>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9" name="Google Shape;6359;p82"/>
          <p:cNvGrpSpPr/>
          <p:nvPr/>
        </p:nvGrpSpPr>
        <p:grpSpPr>
          <a:xfrm>
            <a:off x="3952249" y="2730570"/>
            <a:ext cx="354586" cy="353645"/>
            <a:chOff x="-30345325" y="3184750"/>
            <a:chExt cx="292225" cy="291450"/>
          </a:xfrm>
        </p:grpSpPr>
        <p:sp>
          <p:nvSpPr>
            <p:cNvPr id="6360" name="Google Shape;6360;p8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82"/>
          <p:cNvGrpSpPr/>
          <p:nvPr/>
        </p:nvGrpSpPr>
        <p:grpSpPr>
          <a:xfrm>
            <a:off x="1277001" y="1380546"/>
            <a:ext cx="353645" cy="353645"/>
            <a:chOff x="-35481425" y="3202075"/>
            <a:chExt cx="291450" cy="291450"/>
          </a:xfrm>
        </p:grpSpPr>
        <p:sp>
          <p:nvSpPr>
            <p:cNvPr id="6366" name="Google Shape;6366;p8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82"/>
          <p:cNvGrpSpPr/>
          <p:nvPr/>
        </p:nvGrpSpPr>
        <p:grpSpPr>
          <a:xfrm>
            <a:off x="1276531" y="1822072"/>
            <a:ext cx="354586" cy="352675"/>
            <a:chOff x="-35482200" y="3561225"/>
            <a:chExt cx="292225" cy="290650"/>
          </a:xfrm>
        </p:grpSpPr>
        <p:sp>
          <p:nvSpPr>
            <p:cNvPr id="6374" name="Google Shape;6374;p8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82"/>
          <p:cNvGrpSpPr/>
          <p:nvPr/>
        </p:nvGrpSpPr>
        <p:grpSpPr>
          <a:xfrm>
            <a:off x="1277001" y="2256940"/>
            <a:ext cx="353645" cy="353615"/>
            <a:chOff x="-35481425" y="3919600"/>
            <a:chExt cx="291450" cy="291425"/>
          </a:xfrm>
        </p:grpSpPr>
        <p:sp>
          <p:nvSpPr>
            <p:cNvPr id="6378" name="Google Shape;6378;p8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82"/>
          <p:cNvGrpSpPr/>
          <p:nvPr/>
        </p:nvGrpSpPr>
        <p:grpSpPr>
          <a:xfrm>
            <a:off x="3512636" y="1381031"/>
            <a:ext cx="357468" cy="352675"/>
            <a:chOff x="-33645475" y="3228075"/>
            <a:chExt cx="294600" cy="290650"/>
          </a:xfrm>
        </p:grpSpPr>
        <p:sp>
          <p:nvSpPr>
            <p:cNvPr id="6387" name="Google Shape;6387;p8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82"/>
          <p:cNvGrpSpPr/>
          <p:nvPr/>
        </p:nvGrpSpPr>
        <p:grpSpPr>
          <a:xfrm>
            <a:off x="3513606" y="1821116"/>
            <a:ext cx="355526" cy="354586"/>
            <a:chOff x="-33646250" y="3586425"/>
            <a:chExt cx="293000" cy="292225"/>
          </a:xfrm>
        </p:grpSpPr>
        <p:sp>
          <p:nvSpPr>
            <p:cNvPr id="6395" name="Google Shape;6395;p8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82"/>
          <p:cNvGrpSpPr/>
          <p:nvPr/>
        </p:nvGrpSpPr>
        <p:grpSpPr>
          <a:xfrm>
            <a:off x="3514076" y="2255969"/>
            <a:ext cx="354586" cy="355557"/>
            <a:chOff x="-33645475" y="3944800"/>
            <a:chExt cx="292225" cy="293025"/>
          </a:xfrm>
        </p:grpSpPr>
        <p:sp>
          <p:nvSpPr>
            <p:cNvPr id="6398" name="Google Shape;6398;p8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82"/>
          <p:cNvGrpSpPr/>
          <p:nvPr/>
        </p:nvGrpSpPr>
        <p:grpSpPr>
          <a:xfrm>
            <a:off x="2167295" y="2729706"/>
            <a:ext cx="352675" cy="355375"/>
            <a:chOff x="-31809525" y="3192625"/>
            <a:chExt cx="290650" cy="292875"/>
          </a:xfrm>
        </p:grpSpPr>
        <p:sp>
          <p:nvSpPr>
            <p:cNvPr id="6409" name="Google Shape;6409;p8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82"/>
          <p:cNvGrpSpPr/>
          <p:nvPr/>
        </p:nvGrpSpPr>
        <p:grpSpPr>
          <a:xfrm>
            <a:off x="2166810" y="3200258"/>
            <a:ext cx="353645" cy="355557"/>
            <a:chOff x="-31811100" y="3550975"/>
            <a:chExt cx="291450" cy="293025"/>
          </a:xfrm>
        </p:grpSpPr>
        <p:sp>
          <p:nvSpPr>
            <p:cNvPr id="6414" name="Google Shape;6414;p8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82"/>
          <p:cNvGrpSpPr/>
          <p:nvPr/>
        </p:nvGrpSpPr>
        <p:grpSpPr>
          <a:xfrm>
            <a:off x="2160606" y="3664562"/>
            <a:ext cx="366052" cy="356831"/>
            <a:chOff x="-31817400" y="3910025"/>
            <a:chExt cx="301675" cy="294075"/>
          </a:xfrm>
        </p:grpSpPr>
        <p:sp>
          <p:nvSpPr>
            <p:cNvPr id="6422" name="Google Shape;6422;p8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82"/>
          <p:cNvGrpSpPr/>
          <p:nvPr/>
        </p:nvGrpSpPr>
        <p:grpSpPr>
          <a:xfrm>
            <a:off x="3952234" y="3200743"/>
            <a:ext cx="354616" cy="354586"/>
            <a:chOff x="-30354000" y="3569100"/>
            <a:chExt cx="292250" cy="292225"/>
          </a:xfrm>
        </p:grpSpPr>
        <p:sp>
          <p:nvSpPr>
            <p:cNvPr id="6426" name="Google Shape;6426;p8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2" name="Google Shape;6432;p82"/>
          <p:cNvGrpSpPr/>
          <p:nvPr/>
        </p:nvGrpSpPr>
        <p:grpSpPr>
          <a:xfrm>
            <a:off x="1730812" y="1380546"/>
            <a:ext cx="342148" cy="353645"/>
            <a:chOff x="-35118325" y="3202075"/>
            <a:chExt cx="281975" cy="291450"/>
          </a:xfrm>
        </p:grpSpPr>
        <p:sp>
          <p:nvSpPr>
            <p:cNvPr id="6433" name="Google Shape;6433;p8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7" name="Google Shape;6437;p82"/>
          <p:cNvGrpSpPr/>
          <p:nvPr/>
        </p:nvGrpSpPr>
        <p:grpSpPr>
          <a:xfrm>
            <a:off x="1724593" y="1821799"/>
            <a:ext cx="354586" cy="353221"/>
            <a:chOff x="-35123050" y="3561225"/>
            <a:chExt cx="292225" cy="291100"/>
          </a:xfrm>
        </p:grpSpPr>
        <p:sp>
          <p:nvSpPr>
            <p:cNvPr id="6438" name="Google Shape;6438;p8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2"/>
          <p:cNvGrpSpPr/>
          <p:nvPr/>
        </p:nvGrpSpPr>
        <p:grpSpPr>
          <a:xfrm>
            <a:off x="1766652" y="2256940"/>
            <a:ext cx="270467" cy="353615"/>
            <a:chOff x="-35089175" y="3919600"/>
            <a:chExt cx="222900" cy="291425"/>
          </a:xfrm>
        </p:grpSpPr>
        <p:sp>
          <p:nvSpPr>
            <p:cNvPr id="6441" name="Google Shape;6441;p8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82"/>
          <p:cNvGrpSpPr/>
          <p:nvPr/>
        </p:nvGrpSpPr>
        <p:grpSpPr>
          <a:xfrm>
            <a:off x="3963648" y="1380303"/>
            <a:ext cx="336445" cy="354131"/>
            <a:chOff x="-33277650" y="3226875"/>
            <a:chExt cx="277275" cy="291850"/>
          </a:xfrm>
        </p:grpSpPr>
        <p:sp>
          <p:nvSpPr>
            <p:cNvPr id="6444" name="Google Shape;6444;p8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2"/>
          <p:cNvGrpSpPr/>
          <p:nvPr/>
        </p:nvGrpSpPr>
        <p:grpSpPr>
          <a:xfrm>
            <a:off x="3955048" y="1821587"/>
            <a:ext cx="353645" cy="353645"/>
            <a:chOff x="-33286325" y="3586425"/>
            <a:chExt cx="291450" cy="291450"/>
          </a:xfrm>
        </p:grpSpPr>
        <p:sp>
          <p:nvSpPr>
            <p:cNvPr id="6452" name="Google Shape;6452;p8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82"/>
          <p:cNvGrpSpPr/>
          <p:nvPr/>
        </p:nvGrpSpPr>
        <p:grpSpPr>
          <a:xfrm>
            <a:off x="3955048" y="2255969"/>
            <a:ext cx="353645" cy="355557"/>
            <a:chOff x="-33286325" y="3944800"/>
            <a:chExt cx="291450" cy="293025"/>
          </a:xfrm>
        </p:grpSpPr>
        <p:sp>
          <p:nvSpPr>
            <p:cNvPr id="6458" name="Google Shape;6458;p8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82"/>
          <p:cNvGrpSpPr/>
          <p:nvPr/>
        </p:nvGrpSpPr>
        <p:grpSpPr>
          <a:xfrm>
            <a:off x="2613445" y="2729129"/>
            <a:ext cx="353645" cy="356527"/>
            <a:chOff x="-31452725" y="3191825"/>
            <a:chExt cx="291450" cy="293825"/>
          </a:xfrm>
        </p:grpSpPr>
        <p:sp>
          <p:nvSpPr>
            <p:cNvPr id="6463" name="Google Shape;6463;p8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82"/>
          <p:cNvGrpSpPr/>
          <p:nvPr/>
        </p:nvGrpSpPr>
        <p:grpSpPr>
          <a:xfrm>
            <a:off x="2612975" y="3200744"/>
            <a:ext cx="354586" cy="354586"/>
            <a:chOff x="-31452725" y="3551775"/>
            <a:chExt cx="292225" cy="292225"/>
          </a:xfrm>
        </p:grpSpPr>
        <p:sp>
          <p:nvSpPr>
            <p:cNvPr id="6468" name="Google Shape;6468;p8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82"/>
          <p:cNvGrpSpPr/>
          <p:nvPr/>
        </p:nvGrpSpPr>
        <p:grpSpPr>
          <a:xfrm>
            <a:off x="2611534" y="3664729"/>
            <a:ext cx="357468" cy="356497"/>
            <a:chOff x="-31455100" y="3909350"/>
            <a:chExt cx="294600" cy="293800"/>
          </a:xfrm>
        </p:grpSpPr>
        <p:sp>
          <p:nvSpPr>
            <p:cNvPr id="6473" name="Google Shape;6473;p8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82"/>
          <p:cNvGrpSpPr/>
          <p:nvPr/>
        </p:nvGrpSpPr>
        <p:grpSpPr>
          <a:xfrm>
            <a:off x="3952719" y="3665684"/>
            <a:ext cx="353645" cy="354586"/>
            <a:chOff x="-30345325" y="3918800"/>
            <a:chExt cx="291450" cy="292225"/>
          </a:xfrm>
        </p:grpSpPr>
        <p:sp>
          <p:nvSpPr>
            <p:cNvPr id="6476" name="Google Shape;6476;p8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82"/>
          <p:cNvGrpSpPr/>
          <p:nvPr/>
        </p:nvGrpSpPr>
        <p:grpSpPr>
          <a:xfrm>
            <a:off x="2172184" y="1821587"/>
            <a:ext cx="353645" cy="353645"/>
            <a:chOff x="-34763900" y="3561225"/>
            <a:chExt cx="291450" cy="291450"/>
          </a:xfrm>
        </p:grpSpPr>
        <p:sp>
          <p:nvSpPr>
            <p:cNvPr id="6482" name="Google Shape;6482;p8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5" name="Google Shape;6485;p82"/>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6" name="Google Shape;6486;p82"/>
          <p:cNvGrpSpPr/>
          <p:nvPr/>
        </p:nvGrpSpPr>
        <p:grpSpPr>
          <a:xfrm>
            <a:off x="827081" y="2730099"/>
            <a:ext cx="354586" cy="354586"/>
            <a:chOff x="-32927950" y="3227275"/>
            <a:chExt cx="292225" cy="292225"/>
          </a:xfrm>
        </p:grpSpPr>
        <p:sp>
          <p:nvSpPr>
            <p:cNvPr id="6487" name="Google Shape;6487;p8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82"/>
          <p:cNvGrpSpPr/>
          <p:nvPr/>
        </p:nvGrpSpPr>
        <p:grpSpPr>
          <a:xfrm>
            <a:off x="826596" y="3201213"/>
            <a:ext cx="355557" cy="353645"/>
            <a:chOff x="-32927950" y="3586425"/>
            <a:chExt cx="293025" cy="291450"/>
          </a:xfrm>
        </p:grpSpPr>
        <p:sp>
          <p:nvSpPr>
            <p:cNvPr id="6493" name="Google Shape;6493;p8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82"/>
          <p:cNvGrpSpPr/>
          <p:nvPr/>
        </p:nvGrpSpPr>
        <p:grpSpPr>
          <a:xfrm>
            <a:off x="827081" y="3665198"/>
            <a:ext cx="354586" cy="355557"/>
            <a:chOff x="-32927950" y="3944800"/>
            <a:chExt cx="292225" cy="293025"/>
          </a:xfrm>
        </p:grpSpPr>
        <p:sp>
          <p:nvSpPr>
            <p:cNvPr id="6499" name="Google Shape;6499;p8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82"/>
          <p:cNvGrpSpPr/>
          <p:nvPr/>
        </p:nvGrpSpPr>
        <p:grpSpPr>
          <a:xfrm>
            <a:off x="3055873" y="2730449"/>
            <a:ext cx="354586" cy="353888"/>
            <a:chOff x="-31094350" y="3194000"/>
            <a:chExt cx="292225" cy="291650"/>
          </a:xfrm>
        </p:grpSpPr>
        <p:sp>
          <p:nvSpPr>
            <p:cNvPr id="6509" name="Google Shape;6509;p8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82"/>
          <p:cNvGrpSpPr/>
          <p:nvPr/>
        </p:nvGrpSpPr>
        <p:grpSpPr>
          <a:xfrm>
            <a:off x="3056343" y="3200941"/>
            <a:ext cx="353645" cy="354191"/>
            <a:chOff x="-31093575" y="3552550"/>
            <a:chExt cx="291450" cy="291900"/>
          </a:xfrm>
        </p:grpSpPr>
        <p:sp>
          <p:nvSpPr>
            <p:cNvPr id="6518" name="Google Shape;6518;p8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82"/>
          <p:cNvGrpSpPr/>
          <p:nvPr/>
        </p:nvGrpSpPr>
        <p:grpSpPr>
          <a:xfrm>
            <a:off x="2182711" y="1380546"/>
            <a:ext cx="332593" cy="353645"/>
            <a:chOff x="-34755225" y="3202075"/>
            <a:chExt cx="274100" cy="291450"/>
          </a:xfrm>
        </p:grpSpPr>
        <p:sp>
          <p:nvSpPr>
            <p:cNvPr id="6523" name="Google Shape;6523;p8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82"/>
          <p:cNvGrpSpPr/>
          <p:nvPr/>
        </p:nvGrpSpPr>
        <p:grpSpPr>
          <a:xfrm>
            <a:off x="3056343" y="3666169"/>
            <a:ext cx="353645" cy="353615"/>
            <a:chOff x="-31093575" y="3911725"/>
            <a:chExt cx="291450" cy="291425"/>
          </a:xfrm>
        </p:grpSpPr>
        <p:sp>
          <p:nvSpPr>
            <p:cNvPr id="6531" name="Google Shape;6531;p8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82"/>
          <p:cNvGrpSpPr/>
          <p:nvPr/>
        </p:nvGrpSpPr>
        <p:grpSpPr>
          <a:xfrm>
            <a:off x="2165773" y="4123136"/>
            <a:ext cx="356497" cy="354586"/>
            <a:chOff x="-29946000" y="3183175"/>
            <a:chExt cx="293800" cy="292225"/>
          </a:xfrm>
        </p:grpSpPr>
        <p:sp>
          <p:nvSpPr>
            <p:cNvPr id="6534" name="Google Shape;6534;p8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82"/>
          <p:cNvGrpSpPr/>
          <p:nvPr/>
        </p:nvGrpSpPr>
        <p:grpSpPr>
          <a:xfrm>
            <a:off x="2610305" y="1380289"/>
            <a:ext cx="358408" cy="354161"/>
            <a:chOff x="-34408675" y="3202075"/>
            <a:chExt cx="295375" cy="291875"/>
          </a:xfrm>
        </p:grpSpPr>
        <p:sp>
          <p:nvSpPr>
            <p:cNvPr id="6541" name="Google Shape;6541;p8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82"/>
          <p:cNvGrpSpPr/>
          <p:nvPr/>
        </p:nvGrpSpPr>
        <p:grpSpPr>
          <a:xfrm>
            <a:off x="2612216" y="1820283"/>
            <a:ext cx="354586" cy="356254"/>
            <a:chOff x="-34405525" y="3558075"/>
            <a:chExt cx="292225" cy="293600"/>
          </a:xfrm>
        </p:grpSpPr>
        <p:sp>
          <p:nvSpPr>
            <p:cNvPr id="6546" name="Google Shape;6546;p8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82"/>
          <p:cNvGrpSpPr/>
          <p:nvPr/>
        </p:nvGrpSpPr>
        <p:grpSpPr>
          <a:xfrm>
            <a:off x="2611730" y="2256940"/>
            <a:ext cx="355557" cy="353615"/>
            <a:chOff x="-34406325" y="3919600"/>
            <a:chExt cx="293025" cy="291425"/>
          </a:xfrm>
        </p:grpSpPr>
        <p:sp>
          <p:nvSpPr>
            <p:cNvPr id="6550" name="Google Shape;6550;p8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82"/>
          <p:cNvGrpSpPr/>
          <p:nvPr/>
        </p:nvGrpSpPr>
        <p:grpSpPr>
          <a:xfrm>
            <a:off x="1275628" y="2736303"/>
            <a:ext cx="353645" cy="342179"/>
            <a:chOff x="-32568800" y="3232000"/>
            <a:chExt cx="291450" cy="282000"/>
          </a:xfrm>
        </p:grpSpPr>
        <p:sp>
          <p:nvSpPr>
            <p:cNvPr id="6558" name="Google Shape;6558;p8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82"/>
          <p:cNvGrpSpPr/>
          <p:nvPr/>
        </p:nvGrpSpPr>
        <p:grpSpPr>
          <a:xfrm>
            <a:off x="1275158" y="3201213"/>
            <a:ext cx="354586" cy="353645"/>
            <a:chOff x="-32569575" y="3586425"/>
            <a:chExt cx="292225" cy="291450"/>
          </a:xfrm>
        </p:grpSpPr>
        <p:sp>
          <p:nvSpPr>
            <p:cNvPr id="6561" name="Google Shape;6561;p8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82"/>
          <p:cNvGrpSpPr/>
          <p:nvPr/>
        </p:nvGrpSpPr>
        <p:grpSpPr>
          <a:xfrm>
            <a:off x="1266073" y="3665805"/>
            <a:ext cx="372756" cy="354343"/>
            <a:chOff x="-32576675" y="3944600"/>
            <a:chExt cx="307200" cy="292025"/>
          </a:xfrm>
        </p:grpSpPr>
        <p:sp>
          <p:nvSpPr>
            <p:cNvPr id="6564" name="Google Shape;6564;p8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82"/>
          <p:cNvGrpSpPr/>
          <p:nvPr/>
        </p:nvGrpSpPr>
        <p:grpSpPr>
          <a:xfrm>
            <a:off x="3511040" y="2730100"/>
            <a:ext cx="354586" cy="354586"/>
            <a:chOff x="-30735200" y="3192625"/>
            <a:chExt cx="292225" cy="292225"/>
          </a:xfrm>
        </p:grpSpPr>
        <p:sp>
          <p:nvSpPr>
            <p:cNvPr id="6567" name="Google Shape;6567;p8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82"/>
          <p:cNvGrpSpPr/>
          <p:nvPr/>
        </p:nvGrpSpPr>
        <p:grpSpPr>
          <a:xfrm>
            <a:off x="3511040" y="3201532"/>
            <a:ext cx="354586" cy="353008"/>
            <a:chOff x="-30735200" y="3552550"/>
            <a:chExt cx="292225" cy="290925"/>
          </a:xfrm>
        </p:grpSpPr>
        <p:sp>
          <p:nvSpPr>
            <p:cNvPr id="6575" name="Google Shape;6575;p8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82"/>
          <p:cNvGrpSpPr/>
          <p:nvPr/>
        </p:nvGrpSpPr>
        <p:grpSpPr>
          <a:xfrm>
            <a:off x="3511040" y="3666154"/>
            <a:ext cx="354586" cy="353645"/>
            <a:chOff x="-30735200" y="3910925"/>
            <a:chExt cx="292225" cy="291450"/>
          </a:xfrm>
        </p:grpSpPr>
        <p:sp>
          <p:nvSpPr>
            <p:cNvPr id="6578" name="Google Shape;6578;p8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0" name="Google Shape;6580;p82"/>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1" name="Google Shape;6581;p82"/>
          <p:cNvGrpSpPr/>
          <p:nvPr/>
        </p:nvGrpSpPr>
        <p:grpSpPr>
          <a:xfrm>
            <a:off x="4864547" y="1375808"/>
            <a:ext cx="358971" cy="359224"/>
            <a:chOff x="-57956275" y="3197925"/>
            <a:chExt cx="319000" cy="319225"/>
          </a:xfrm>
        </p:grpSpPr>
        <p:sp>
          <p:nvSpPr>
            <p:cNvPr id="6582" name="Google Shape;6582;p8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82"/>
          <p:cNvGrpSpPr/>
          <p:nvPr/>
        </p:nvGrpSpPr>
        <p:grpSpPr>
          <a:xfrm>
            <a:off x="4886701" y="1832234"/>
            <a:ext cx="314662" cy="358971"/>
            <a:chOff x="-57940525" y="3590375"/>
            <a:chExt cx="279625" cy="319000"/>
          </a:xfrm>
        </p:grpSpPr>
        <p:sp>
          <p:nvSpPr>
            <p:cNvPr id="6590" name="Google Shape;6590;p8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82"/>
          <p:cNvGrpSpPr/>
          <p:nvPr/>
        </p:nvGrpSpPr>
        <p:grpSpPr>
          <a:xfrm>
            <a:off x="4857582" y="2273605"/>
            <a:ext cx="358099" cy="358999"/>
            <a:chOff x="-57959425" y="3982600"/>
            <a:chExt cx="318225" cy="319025"/>
          </a:xfrm>
        </p:grpSpPr>
        <p:sp>
          <p:nvSpPr>
            <p:cNvPr id="6596" name="Google Shape;6596;p8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82"/>
          <p:cNvGrpSpPr/>
          <p:nvPr/>
        </p:nvGrpSpPr>
        <p:grpSpPr>
          <a:xfrm>
            <a:off x="7057749" y="1376934"/>
            <a:ext cx="357226" cy="357226"/>
            <a:chOff x="-55987225" y="3198925"/>
            <a:chExt cx="317450" cy="317450"/>
          </a:xfrm>
        </p:grpSpPr>
        <p:sp>
          <p:nvSpPr>
            <p:cNvPr id="6601" name="Google Shape;6601;p8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82"/>
          <p:cNvGrpSpPr/>
          <p:nvPr/>
        </p:nvGrpSpPr>
        <p:grpSpPr>
          <a:xfrm>
            <a:off x="7057749" y="1832965"/>
            <a:ext cx="357226" cy="357367"/>
            <a:chOff x="-55987225" y="3591025"/>
            <a:chExt cx="317450" cy="317575"/>
          </a:xfrm>
        </p:grpSpPr>
        <p:sp>
          <p:nvSpPr>
            <p:cNvPr id="6606" name="Google Shape;6606;p8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82"/>
          <p:cNvGrpSpPr/>
          <p:nvPr/>
        </p:nvGrpSpPr>
        <p:grpSpPr>
          <a:xfrm>
            <a:off x="7071665" y="2273605"/>
            <a:ext cx="358999" cy="358999"/>
            <a:chOff x="-55988800" y="3982600"/>
            <a:chExt cx="319025" cy="319025"/>
          </a:xfrm>
        </p:grpSpPr>
        <p:sp>
          <p:nvSpPr>
            <p:cNvPr id="6612" name="Google Shape;6612;p8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82"/>
          <p:cNvGrpSpPr/>
          <p:nvPr/>
        </p:nvGrpSpPr>
        <p:grpSpPr>
          <a:xfrm>
            <a:off x="5730184" y="2731562"/>
            <a:ext cx="356326" cy="358971"/>
            <a:chOff x="-54026025" y="3192625"/>
            <a:chExt cx="316650" cy="319000"/>
          </a:xfrm>
        </p:grpSpPr>
        <p:sp>
          <p:nvSpPr>
            <p:cNvPr id="6618" name="Google Shape;6618;p8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82"/>
          <p:cNvGrpSpPr/>
          <p:nvPr/>
        </p:nvGrpSpPr>
        <p:grpSpPr>
          <a:xfrm>
            <a:off x="5750130" y="3202536"/>
            <a:ext cx="316434" cy="358099"/>
            <a:chOff x="-54007925" y="3584850"/>
            <a:chExt cx="281200" cy="318225"/>
          </a:xfrm>
        </p:grpSpPr>
        <p:sp>
          <p:nvSpPr>
            <p:cNvPr id="6627" name="Google Shape;6627;p8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82"/>
          <p:cNvGrpSpPr/>
          <p:nvPr/>
        </p:nvGrpSpPr>
        <p:grpSpPr>
          <a:xfrm>
            <a:off x="5750130" y="3664421"/>
            <a:ext cx="316434" cy="358914"/>
            <a:chOff x="-54007925" y="3975575"/>
            <a:chExt cx="281200" cy="318950"/>
          </a:xfrm>
        </p:grpSpPr>
        <p:sp>
          <p:nvSpPr>
            <p:cNvPr id="6634" name="Google Shape;6634;p8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82"/>
          <p:cNvGrpSpPr/>
          <p:nvPr/>
        </p:nvGrpSpPr>
        <p:grpSpPr>
          <a:xfrm>
            <a:off x="7984996" y="2748891"/>
            <a:ext cx="274770" cy="358492"/>
            <a:chOff x="-52005775" y="3208025"/>
            <a:chExt cx="244175" cy="318575"/>
          </a:xfrm>
        </p:grpSpPr>
        <p:sp>
          <p:nvSpPr>
            <p:cNvPr id="6639" name="Google Shape;6639;p8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82"/>
          <p:cNvGrpSpPr/>
          <p:nvPr/>
        </p:nvGrpSpPr>
        <p:grpSpPr>
          <a:xfrm>
            <a:off x="5291462" y="1376934"/>
            <a:ext cx="358099" cy="358099"/>
            <a:chOff x="-57568775" y="3198925"/>
            <a:chExt cx="318225" cy="318225"/>
          </a:xfrm>
        </p:grpSpPr>
        <p:sp>
          <p:nvSpPr>
            <p:cNvPr id="6651" name="Google Shape;6651;p8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82"/>
          <p:cNvGrpSpPr/>
          <p:nvPr/>
        </p:nvGrpSpPr>
        <p:grpSpPr>
          <a:xfrm>
            <a:off x="5313181" y="1832234"/>
            <a:ext cx="314662" cy="358099"/>
            <a:chOff x="-57549075" y="3590375"/>
            <a:chExt cx="279625" cy="318225"/>
          </a:xfrm>
        </p:grpSpPr>
        <p:sp>
          <p:nvSpPr>
            <p:cNvPr id="6658" name="Google Shape;6658;p8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82"/>
          <p:cNvGrpSpPr/>
          <p:nvPr/>
        </p:nvGrpSpPr>
        <p:grpSpPr>
          <a:xfrm>
            <a:off x="5305378" y="2273605"/>
            <a:ext cx="359871" cy="359871"/>
            <a:chOff x="-57570350" y="3982600"/>
            <a:chExt cx="319800" cy="319800"/>
          </a:xfrm>
        </p:grpSpPr>
        <p:sp>
          <p:nvSpPr>
            <p:cNvPr id="6663" name="Google Shape;6663;p8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82"/>
          <p:cNvGrpSpPr/>
          <p:nvPr/>
        </p:nvGrpSpPr>
        <p:grpSpPr>
          <a:xfrm>
            <a:off x="7520416" y="1376033"/>
            <a:ext cx="314662" cy="358999"/>
            <a:chOff x="-55576850" y="3198125"/>
            <a:chExt cx="279625" cy="319025"/>
          </a:xfrm>
        </p:grpSpPr>
        <p:sp>
          <p:nvSpPr>
            <p:cNvPr id="6668" name="Google Shape;6668;p8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82"/>
          <p:cNvGrpSpPr/>
          <p:nvPr/>
        </p:nvGrpSpPr>
        <p:grpSpPr>
          <a:xfrm>
            <a:off x="7497812" y="1832009"/>
            <a:ext cx="359871" cy="358324"/>
            <a:chOff x="-55596550" y="3590175"/>
            <a:chExt cx="319800" cy="318425"/>
          </a:xfrm>
        </p:grpSpPr>
        <p:sp>
          <p:nvSpPr>
            <p:cNvPr id="6673" name="Google Shape;6673;p8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82"/>
          <p:cNvGrpSpPr/>
          <p:nvPr/>
        </p:nvGrpSpPr>
        <p:grpSpPr>
          <a:xfrm>
            <a:off x="7513049" y="2273351"/>
            <a:ext cx="358999" cy="359252"/>
            <a:chOff x="-55595775" y="3982375"/>
            <a:chExt cx="319025" cy="319250"/>
          </a:xfrm>
        </p:grpSpPr>
        <p:sp>
          <p:nvSpPr>
            <p:cNvPr id="6678" name="Google Shape;6678;p8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82"/>
          <p:cNvGrpSpPr/>
          <p:nvPr/>
        </p:nvGrpSpPr>
        <p:grpSpPr>
          <a:xfrm>
            <a:off x="6170232" y="2731562"/>
            <a:ext cx="358999" cy="358099"/>
            <a:chOff x="-53635375" y="3192625"/>
            <a:chExt cx="319025" cy="318225"/>
          </a:xfrm>
        </p:grpSpPr>
        <p:sp>
          <p:nvSpPr>
            <p:cNvPr id="6685" name="Google Shape;6685;p8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82"/>
          <p:cNvGrpSpPr/>
          <p:nvPr/>
        </p:nvGrpSpPr>
        <p:grpSpPr>
          <a:xfrm>
            <a:off x="6192401" y="3202536"/>
            <a:ext cx="314662" cy="358999"/>
            <a:chOff x="-53615675" y="3584850"/>
            <a:chExt cx="279625" cy="319025"/>
          </a:xfrm>
        </p:grpSpPr>
        <p:sp>
          <p:nvSpPr>
            <p:cNvPr id="6689" name="Google Shape;6689;p8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82"/>
          <p:cNvGrpSpPr/>
          <p:nvPr/>
        </p:nvGrpSpPr>
        <p:grpSpPr>
          <a:xfrm>
            <a:off x="6170246" y="3665461"/>
            <a:ext cx="358971" cy="357874"/>
            <a:chOff x="-53634575" y="3976500"/>
            <a:chExt cx="319000" cy="318025"/>
          </a:xfrm>
        </p:grpSpPr>
        <p:sp>
          <p:nvSpPr>
            <p:cNvPr id="6693" name="Google Shape;6693;p8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82"/>
          <p:cNvGrpSpPr/>
          <p:nvPr/>
        </p:nvGrpSpPr>
        <p:grpSpPr>
          <a:xfrm>
            <a:off x="7965050" y="3208415"/>
            <a:ext cx="314662" cy="358436"/>
            <a:chOff x="-52023900" y="3590075"/>
            <a:chExt cx="279625" cy="318525"/>
          </a:xfrm>
        </p:grpSpPr>
        <p:sp>
          <p:nvSpPr>
            <p:cNvPr id="6702" name="Google Shape;6702;p8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82"/>
          <p:cNvGrpSpPr/>
          <p:nvPr/>
        </p:nvGrpSpPr>
        <p:grpSpPr>
          <a:xfrm>
            <a:off x="5728292" y="1376934"/>
            <a:ext cx="358971" cy="358971"/>
            <a:chOff x="-57173375" y="3198925"/>
            <a:chExt cx="319000" cy="319000"/>
          </a:xfrm>
        </p:grpSpPr>
        <p:sp>
          <p:nvSpPr>
            <p:cNvPr id="6710" name="Google Shape;6710;p8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2"/>
          <p:cNvGrpSpPr/>
          <p:nvPr/>
        </p:nvGrpSpPr>
        <p:grpSpPr>
          <a:xfrm>
            <a:off x="5729178" y="1854374"/>
            <a:ext cx="357198" cy="314690"/>
            <a:chOff x="-57176525" y="3610050"/>
            <a:chExt cx="317425" cy="279650"/>
          </a:xfrm>
        </p:grpSpPr>
        <p:sp>
          <p:nvSpPr>
            <p:cNvPr id="6715" name="Google Shape;6715;p8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82"/>
          <p:cNvGrpSpPr/>
          <p:nvPr/>
        </p:nvGrpSpPr>
        <p:grpSpPr>
          <a:xfrm>
            <a:off x="7939633" y="1376934"/>
            <a:ext cx="358099" cy="356326"/>
            <a:chOff x="-55202750" y="3198925"/>
            <a:chExt cx="318225" cy="316650"/>
          </a:xfrm>
        </p:grpSpPr>
        <p:sp>
          <p:nvSpPr>
            <p:cNvPr id="6721" name="Google Shape;6721;p8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82"/>
          <p:cNvGrpSpPr/>
          <p:nvPr/>
        </p:nvGrpSpPr>
        <p:grpSpPr>
          <a:xfrm>
            <a:off x="7950267" y="1832234"/>
            <a:ext cx="336830" cy="358099"/>
            <a:chOff x="-55194875" y="3590375"/>
            <a:chExt cx="299325" cy="318225"/>
          </a:xfrm>
        </p:grpSpPr>
        <p:sp>
          <p:nvSpPr>
            <p:cNvPr id="6724" name="Google Shape;6724;p8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82"/>
          <p:cNvGrpSpPr/>
          <p:nvPr/>
        </p:nvGrpSpPr>
        <p:grpSpPr>
          <a:xfrm>
            <a:off x="7954884" y="2274505"/>
            <a:ext cx="357198" cy="357198"/>
            <a:chOff x="-55203525" y="3983400"/>
            <a:chExt cx="317425" cy="317425"/>
          </a:xfrm>
        </p:grpSpPr>
        <p:sp>
          <p:nvSpPr>
            <p:cNvPr id="6730" name="Google Shape;6730;p8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82"/>
          <p:cNvGrpSpPr/>
          <p:nvPr/>
        </p:nvGrpSpPr>
        <p:grpSpPr>
          <a:xfrm>
            <a:off x="6621365" y="2731562"/>
            <a:ext cx="335930" cy="358971"/>
            <a:chOff x="-53232900" y="3192625"/>
            <a:chExt cx="298525" cy="319000"/>
          </a:xfrm>
        </p:grpSpPr>
        <p:sp>
          <p:nvSpPr>
            <p:cNvPr id="6734" name="Google Shape;6734;p8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82"/>
          <p:cNvGrpSpPr/>
          <p:nvPr/>
        </p:nvGrpSpPr>
        <p:grpSpPr>
          <a:xfrm>
            <a:off x="6610731" y="3202536"/>
            <a:ext cx="357198" cy="356326"/>
            <a:chOff x="-53242350" y="3584850"/>
            <a:chExt cx="317425" cy="316650"/>
          </a:xfrm>
        </p:grpSpPr>
        <p:sp>
          <p:nvSpPr>
            <p:cNvPr id="6743" name="Google Shape;6743;p8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82"/>
          <p:cNvGrpSpPr/>
          <p:nvPr/>
        </p:nvGrpSpPr>
        <p:grpSpPr>
          <a:xfrm>
            <a:off x="6631999" y="3665236"/>
            <a:ext cx="314662" cy="358999"/>
            <a:chOff x="-53224225" y="3976300"/>
            <a:chExt cx="279625" cy="319025"/>
          </a:xfrm>
        </p:grpSpPr>
        <p:sp>
          <p:nvSpPr>
            <p:cNvPr id="6749" name="Google Shape;6749;p8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82"/>
          <p:cNvGrpSpPr/>
          <p:nvPr/>
        </p:nvGrpSpPr>
        <p:grpSpPr>
          <a:xfrm>
            <a:off x="7942896" y="3672917"/>
            <a:ext cx="358971" cy="358408"/>
            <a:chOff x="-52043575" y="3983125"/>
            <a:chExt cx="319000" cy="318500"/>
          </a:xfrm>
        </p:grpSpPr>
        <p:sp>
          <p:nvSpPr>
            <p:cNvPr id="6757" name="Google Shape;6757;p8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82"/>
          <p:cNvGrpSpPr/>
          <p:nvPr/>
        </p:nvGrpSpPr>
        <p:grpSpPr>
          <a:xfrm>
            <a:off x="6196836" y="1376934"/>
            <a:ext cx="314662" cy="358971"/>
            <a:chOff x="-56766175" y="3198925"/>
            <a:chExt cx="279625" cy="319000"/>
          </a:xfrm>
        </p:grpSpPr>
        <p:sp>
          <p:nvSpPr>
            <p:cNvPr id="6767" name="Google Shape;6767;p8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82"/>
          <p:cNvGrpSpPr/>
          <p:nvPr/>
        </p:nvGrpSpPr>
        <p:grpSpPr>
          <a:xfrm>
            <a:off x="6195950" y="1832234"/>
            <a:ext cx="316434" cy="358099"/>
            <a:chOff x="-56766175" y="3590375"/>
            <a:chExt cx="281200" cy="318225"/>
          </a:xfrm>
        </p:grpSpPr>
        <p:sp>
          <p:nvSpPr>
            <p:cNvPr id="6775" name="Google Shape;6775;p8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82"/>
          <p:cNvGrpSpPr/>
          <p:nvPr/>
        </p:nvGrpSpPr>
        <p:grpSpPr>
          <a:xfrm>
            <a:off x="6232906" y="2273605"/>
            <a:ext cx="272126" cy="358099"/>
            <a:chOff x="-56747275" y="3982600"/>
            <a:chExt cx="241825" cy="318225"/>
          </a:xfrm>
        </p:grpSpPr>
        <p:sp>
          <p:nvSpPr>
            <p:cNvPr id="6780" name="Google Shape;6780;p8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82"/>
          <p:cNvGrpSpPr/>
          <p:nvPr/>
        </p:nvGrpSpPr>
        <p:grpSpPr>
          <a:xfrm>
            <a:off x="4840657" y="3215842"/>
            <a:ext cx="358999" cy="342991"/>
            <a:chOff x="-54812875" y="3596675"/>
            <a:chExt cx="319025" cy="304800"/>
          </a:xfrm>
        </p:grpSpPr>
        <p:sp>
          <p:nvSpPr>
            <p:cNvPr id="6788" name="Google Shape;6788;p8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5" name="Google Shape;6795;p82"/>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2"/>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7" name="Google Shape;6797;p82"/>
          <p:cNvGrpSpPr/>
          <p:nvPr/>
        </p:nvGrpSpPr>
        <p:grpSpPr>
          <a:xfrm>
            <a:off x="4862826" y="3672326"/>
            <a:ext cx="314662" cy="358099"/>
            <a:chOff x="-54793175" y="3982600"/>
            <a:chExt cx="279625" cy="318225"/>
          </a:xfrm>
        </p:grpSpPr>
        <p:sp>
          <p:nvSpPr>
            <p:cNvPr id="6798" name="Google Shape;6798;p8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82"/>
          <p:cNvGrpSpPr/>
          <p:nvPr/>
        </p:nvGrpSpPr>
        <p:grpSpPr>
          <a:xfrm>
            <a:off x="7074284" y="2731562"/>
            <a:ext cx="314662" cy="358099"/>
            <a:chOff x="-52832000" y="3192625"/>
            <a:chExt cx="279625" cy="318225"/>
          </a:xfrm>
        </p:grpSpPr>
        <p:sp>
          <p:nvSpPr>
            <p:cNvPr id="6806" name="Google Shape;6806;p8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82"/>
          <p:cNvGrpSpPr/>
          <p:nvPr/>
        </p:nvGrpSpPr>
        <p:grpSpPr>
          <a:xfrm>
            <a:off x="5760817" y="2272929"/>
            <a:ext cx="323524" cy="358774"/>
            <a:chOff x="-57162350" y="3982000"/>
            <a:chExt cx="287500" cy="318825"/>
          </a:xfrm>
        </p:grpSpPr>
        <p:sp>
          <p:nvSpPr>
            <p:cNvPr id="6815" name="Google Shape;6815;p8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82"/>
          <p:cNvGrpSpPr/>
          <p:nvPr/>
        </p:nvGrpSpPr>
        <p:grpSpPr>
          <a:xfrm>
            <a:off x="7052130" y="3203436"/>
            <a:ext cx="358971" cy="357198"/>
            <a:chOff x="-52851675" y="3585650"/>
            <a:chExt cx="319000" cy="317425"/>
          </a:xfrm>
        </p:grpSpPr>
        <p:sp>
          <p:nvSpPr>
            <p:cNvPr id="6824" name="Google Shape;6824;p8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82"/>
          <p:cNvGrpSpPr/>
          <p:nvPr/>
        </p:nvGrpSpPr>
        <p:grpSpPr>
          <a:xfrm>
            <a:off x="7074284" y="3665236"/>
            <a:ext cx="314662" cy="358999"/>
            <a:chOff x="-52832000" y="3976300"/>
            <a:chExt cx="279625" cy="319025"/>
          </a:xfrm>
        </p:grpSpPr>
        <p:sp>
          <p:nvSpPr>
            <p:cNvPr id="6831" name="Google Shape;6831;p8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82"/>
          <p:cNvGrpSpPr/>
          <p:nvPr/>
        </p:nvGrpSpPr>
        <p:grpSpPr>
          <a:xfrm>
            <a:off x="6191490" y="4119884"/>
            <a:ext cx="316434" cy="358099"/>
            <a:chOff x="-51633225" y="3198925"/>
            <a:chExt cx="281200" cy="318225"/>
          </a:xfrm>
        </p:grpSpPr>
        <p:sp>
          <p:nvSpPr>
            <p:cNvPr id="6837" name="Google Shape;6837;p8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82"/>
          <p:cNvGrpSpPr/>
          <p:nvPr/>
        </p:nvGrpSpPr>
        <p:grpSpPr>
          <a:xfrm>
            <a:off x="6610314" y="1377806"/>
            <a:ext cx="365188" cy="357226"/>
            <a:chOff x="-56396775" y="3199700"/>
            <a:chExt cx="324525" cy="317450"/>
          </a:xfrm>
        </p:grpSpPr>
        <p:sp>
          <p:nvSpPr>
            <p:cNvPr id="6845" name="Google Shape;6845;p8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82"/>
          <p:cNvGrpSpPr/>
          <p:nvPr/>
        </p:nvGrpSpPr>
        <p:grpSpPr>
          <a:xfrm>
            <a:off x="6613408" y="1843740"/>
            <a:ext cx="358999" cy="335958"/>
            <a:chOff x="-56394425" y="3600600"/>
            <a:chExt cx="319025" cy="298550"/>
          </a:xfrm>
        </p:grpSpPr>
        <p:sp>
          <p:nvSpPr>
            <p:cNvPr id="6852" name="Google Shape;6852;p8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82"/>
          <p:cNvGrpSpPr/>
          <p:nvPr/>
        </p:nvGrpSpPr>
        <p:grpSpPr>
          <a:xfrm>
            <a:off x="6644175" y="2274505"/>
            <a:ext cx="327068" cy="357198"/>
            <a:chOff x="-56379450" y="3983400"/>
            <a:chExt cx="290650" cy="317425"/>
          </a:xfrm>
        </p:grpSpPr>
        <p:sp>
          <p:nvSpPr>
            <p:cNvPr id="6856" name="Google Shape;6856;p8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2"/>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2"/>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82"/>
          <p:cNvGrpSpPr/>
          <p:nvPr/>
        </p:nvGrpSpPr>
        <p:grpSpPr>
          <a:xfrm>
            <a:off x="5307879" y="2738651"/>
            <a:ext cx="316434" cy="358971"/>
            <a:chOff x="-54401725" y="3198925"/>
            <a:chExt cx="281200" cy="319000"/>
          </a:xfrm>
        </p:grpSpPr>
        <p:sp>
          <p:nvSpPr>
            <p:cNvPr id="6865" name="Google Shape;6865;p8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82"/>
          <p:cNvGrpSpPr/>
          <p:nvPr/>
        </p:nvGrpSpPr>
        <p:grpSpPr>
          <a:xfrm>
            <a:off x="5308766" y="3208753"/>
            <a:ext cx="314662" cy="358099"/>
            <a:chOff x="-54401725" y="3590375"/>
            <a:chExt cx="279625" cy="318225"/>
          </a:xfrm>
        </p:grpSpPr>
        <p:sp>
          <p:nvSpPr>
            <p:cNvPr id="6877" name="Google Shape;6877;p8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82"/>
          <p:cNvGrpSpPr/>
          <p:nvPr/>
        </p:nvGrpSpPr>
        <p:grpSpPr>
          <a:xfrm>
            <a:off x="5306557" y="3672326"/>
            <a:ext cx="319079" cy="358099"/>
            <a:chOff x="-54403300" y="3982600"/>
            <a:chExt cx="283550" cy="318225"/>
          </a:xfrm>
        </p:grpSpPr>
        <p:sp>
          <p:nvSpPr>
            <p:cNvPr id="6884" name="Google Shape;6884;p8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82"/>
          <p:cNvGrpSpPr/>
          <p:nvPr/>
        </p:nvGrpSpPr>
        <p:grpSpPr>
          <a:xfrm>
            <a:off x="7493951" y="2733559"/>
            <a:ext cx="356298" cy="356973"/>
            <a:chOff x="-52458650" y="3194400"/>
            <a:chExt cx="316625" cy="317225"/>
          </a:xfrm>
        </p:grpSpPr>
        <p:sp>
          <p:nvSpPr>
            <p:cNvPr id="6890" name="Google Shape;6890;p8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82"/>
          <p:cNvGrpSpPr/>
          <p:nvPr/>
        </p:nvGrpSpPr>
        <p:grpSpPr>
          <a:xfrm>
            <a:off x="4862826" y="2738651"/>
            <a:ext cx="314662" cy="358971"/>
            <a:chOff x="-54793175" y="3198925"/>
            <a:chExt cx="279625" cy="319000"/>
          </a:xfrm>
        </p:grpSpPr>
        <p:sp>
          <p:nvSpPr>
            <p:cNvPr id="6899" name="Google Shape;6899;p8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82"/>
          <p:cNvGrpSpPr/>
          <p:nvPr/>
        </p:nvGrpSpPr>
        <p:grpSpPr>
          <a:xfrm>
            <a:off x="7503249" y="3202536"/>
            <a:ext cx="337703" cy="357845"/>
            <a:chOff x="-52450000" y="3584850"/>
            <a:chExt cx="300100" cy="318000"/>
          </a:xfrm>
        </p:grpSpPr>
        <p:sp>
          <p:nvSpPr>
            <p:cNvPr id="6907" name="Google Shape;6907;p8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82"/>
          <p:cNvGrpSpPr/>
          <p:nvPr/>
        </p:nvGrpSpPr>
        <p:grpSpPr>
          <a:xfrm>
            <a:off x="7514769" y="3667009"/>
            <a:ext cx="314662" cy="357226"/>
            <a:chOff x="-52440550" y="3977875"/>
            <a:chExt cx="279625" cy="317450"/>
          </a:xfrm>
        </p:grpSpPr>
        <p:sp>
          <p:nvSpPr>
            <p:cNvPr id="6915" name="Google Shape;6915;p8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82"/>
          <p:cNvGrpSpPr/>
          <p:nvPr/>
        </p:nvGrpSpPr>
        <p:grpSpPr>
          <a:xfrm>
            <a:off x="6626703" y="4123215"/>
            <a:ext cx="314662" cy="358999"/>
            <a:chOff x="-51623775" y="3584850"/>
            <a:chExt cx="279625" cy="319025"/>
          </a:xfrm>
        </p:grpSpPr>
        <p:sp>
          <p:nvSpPr>
            <p:cNvPr id="6924" name="Google Shape;6924;p8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3" name="Google Shape;6933;p82"/>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934" name="Google Shape;6934;p82"/>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38"/>
        <p:cNvGrpSpPr/>
        <p:nvPr/>
      </p:nvGrpSpPr>
      <p:grpSpPr>
        <a:xfrm>
          <a:off x="0" y="0"/>
          <a:ext cx="0" cy="0"/>
          <a:chOff x="0" y="0"/>
          <a:chExt cx="0" cy="0"/>
        </a:xfrm>
      </p:grpSpPr>
      <p:grpSp>
        <p:nvGrpSpPr>
          <p:cNvPr id="6939" name="Google Shape;6939;p83"/>
          <p:cNvGrpSpPr/>
          <p:nvPr/>
        </p:nvGrpSpPr>
        <p:grpSpPr>
          <a:xfrm>
            <a:off x="866775" y="1386849"/>
            <a:ext cx="276003" cy="357300"/>
            <a:chOff x="-50469125" y="3183175"/>
            <a:chExt cx="233150" cy="301825"/>
          </a:xfrm>
        </p:grpSpPr>
        <p:sp>
          <p:nvSpPr>
            <p:cNvPr id="6940" name="Google Shape;6940;p8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83"/>
          <p:cNvGrpSpPr/>
          <p:nvPr/>
        </p:nvGrpSpPr>
        <p:grpSpPr>
          <a:xfrm>
            <a:off x="826674" y="1822251"/>
            <a:ext cx="356205" cy="355288"/>
            <a:chOff x="-50504575" y="3550975"/>
            <a:chExt cx="300900" cy="300125"/>
          </a:xfrm>
        </p:grpSpPr>
        <p:sp>
          <p:nvSpPr>
            <p:cNvPr id="6944" name="Google Shape;6944;p8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83"/>
          <p:cNvGrpSpPr/>
          <p:nvPr/>
        </p:nvGrpSpPr>
        <p:grpSpPr>
          <a:xfrm>
            <a:off x="826674" y="2260493"/>
            <a:ext cx="356205" cy="354341"/>
            <a:chOff x="-50503000" y="3921175"/>
            <a:chExt cx="300900" cy="299325"/>
          </a:xfrm>
        </p:grpSpPr>
        <p:sp>
          <p:nvSpPr>
            <p:cNvPr id="6949" name="Google Shape;6949;p8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83"/>
          <p:cNvGrpSpPr/>
          <p:nvPr/>
        </p:nvGrpSpPr>
        <p:grpSpPr>
          <a:xfrm>
            <a:off x="3030727" y="1406411"/>
            <a:ext cx="355258" cy="356205"/>
            <a:chOff x="-48630025" y="3199700"/>
            <a:chExt cx="300100" cy="300900"/>
          </a:xfrm>
        </p:grpSpPr>
        <p:sp>
          <p:nvSpPr>
            <p:cNvPr id="6955" name="Google Shape;6955;p8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83"/>
          <p:cNvGrpSpPr/>
          <p:nvPr/>
        </p:nvGrpSpPr>
        <p:grpSpPr>
          <a:xfrm>
            <a:off x="3030727" y="1843707"/>
            <a:ext cx="355258" cy="355258"/>
            <a:chOff x="-48630025" y="3569100"/>
            <a:chExt cx="300100" cy="300100"/>
          </a:xfrm>
        </p:grpSpPr>
        <p:sp>
          <p:nvSpPr>
            <p:cNvPr id="6959" name="Google Shape;6959;p8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83"/>
          <p:cNvGrpSpPr/>
          <p:nvPr/>
        </p:nvGrpSpPr>
        <p:grpSpPr>
          <a:xfrm>
            <a:off x="3031201" y="2281003"/>
            <a:ext cx="354311" cy="353394"/>
            <a:chOff x="-48629225" y="3938500"/>
            <a:chExt cx="299300" cy="298525"/>
          </a:xfrm>
        </p:grpSpPr>
        <p:sp>
          <p:nvSpPr>
            <p:cNvPr id="6970" name="Google Shape;6970;p8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83"/>
          <p:cNvGrpSpPr/>
          <p:nvPr/>
        </p:nvGrpSpPr>
        <p:grpSpPr>
          <a:xfrm>
            <a:off x="1766604" y="2752344"/>
            <a:ext cx="311458" cy="354341"/>
            <a:chOff x="-46762575" y="3200500"/>
            <a:chExt cx="263100" cy="299325"/>
          </a:xfrm>
        </p:grpSpPr>
        <p:sp>
          <p:nvSpPr>
            <p:cNvPr id="6975" name="Google Shape;6975;p8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83"/>
          <p:cNvGrpSpPr/>
          <p:nvPr/>
        </p:nvGrpSpPr>
        <p:grpSpPr>
          <a:xfrm>
            <a:off x="1744689" y="3211066"/>
            <a:ext cx="355288" cy="312375"/>
            <a:chOff x="-46779900" y="3588000"/>
            <a:chExt cx="300125" cy="263875"/>
          </a:xfrm>
        </p:grpSpPr>
        <p:sp>
          <p:nvSpPr>
            <p:cNvPr id="6981" name="Google Shape;6981;p8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83"/>
          <p:cNvGrpSpPr/>
          <p:nvPr/>
        </p:nvGrpSpPr>
        <p:grpSpPr>
          <a:xfrm>
            <a:off x="1745162" y="3625988"/>
            <a:ext cx="354341" cy="353394"/>
            <a:chOff x="-46779100" y="3938500"/>
            <a:chExt cx="299325" cy="298525"/>
          </a:xfrm>
        </p:grpSpPr>
        <p:sp>
          <p:nvSpPr>
            <p:cNvPr id="6986" name="Google Shape;6986;p8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83"/>
          <p:cNvGrpSpPr/>
          <p:nvPr/>
        </p:nvGrpSpPr>
        <p:grpSpPr>
          <a:xfrm>
            <a:off x="3952900" y="2758855"/>
            <a:ext cx="355258" cy="355288"/>
            <a:chOff x="-44924250" y="3206000"/>
            <a:chExt cx="300100" cy="300125"/>
          </a:xfrm>
        </p:grpSpPr>
        <p:sp>
          <p:nvSpPr>
            <p:cNvPr id="6989" name="Google Shape;6989;p8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83"/>
          <p:cNvGrpSpPr/>
          <p:nvPr/>
        </p:nvGrpSpPr>
        <p:grpSpPr>
          <a:xfrm>
            <a:off x="1267386" y="1386849"/>
            <a:ext cx="355258" cy="355258"/>
            <a:chOff x="-50134375" y="3183175"/>
            <a:chExt cx="300100" cy="300100"/>
          </a:xfrm>
        </p:grpSpPr>
        <p:sp>
          <p:nvSpPr>
            <p:cNvPr id="6995" name="Google Shape;6995;p8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3"/>
          <p:cNvGrpSpPr/>
          <p:nvPr/>
        </p:nvGrpSpPr>
        <p:grpSpPr>
          <a:xfrm>
            <a:off x="1267386" y="1822251"/>
            <a:ext cx="355258" cy="355288"/>
            <a:chOff x="-50134375" y="3550975"/>
            <a:chExt cx="300100" cy="300125"/>
          </a:xfrm>
        </p:grpSpPr>
        <p:sp>
          <p:nvSpPr>
            <p:cNvPr id="7006" name="Google Shape;7006;p8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83"/>
          <p:cNvGrpSpPr/>
          <p:nvPr/>
        </p:nvGrpSpPr>
        <p:grpSpPr>
          <a:xfrm>
            <a:off x="1267386" y="2259783"/>
            <a:ext cx="355258" cy="355051"/>
            <a:chOff x="-50134375" y="3920575"/>
            <a:chExt cx="300100" cy="299925"/>
          </a:xfrm>
        </p:grpSpPr>
        <p:sp>
          <p:nvSpPr>
            <p:cNvPr id="7009" name="Google Shape;7009;p8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83"/>
          <p:cNvGrpSpPr/>
          <p:nvPr/>
        </p:nvGrpSpPr>
        <p:grpSpPr>
          <a:xfrm>
            <a:off x="3478110" y="1407358"/>
            <a:ext cx="357123" cy="355258"/>
            <a:chOff x="-48262200" y="3200500"/>
            <a:chExt cx="301675" cy="300100"/>
          </a:xfrm>
        </p:grpSpPr>
        <p:sp>
          <p:nvSpPr>
            <p:cNvPr id="7013" name="Google Shape;7013;p8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83"/>
          <p:cNvGrpSpPr/>
          <p:nvPr/>
        </p:nvGrpSpPr>
        <p:grpSpPr>
          <a:xfrm>
            <a:off x="3507483" y="1844447"/>
            <a:ext cx="298377" cy="354519"/>
            <a:chOff x="-48233050" y="3569725"/>
            <a:chExt cx="252050" cy="299475"/>
          </a:xfrm>
        </p:grpSpPr>
        <p:sp>
          <p:nvSpPr>
            <p:cNvPr id="7023" name="Google Shape;7023;p8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83"/>
          <p:cNvGrpSpPr/>
          <p:nvPr/>
        </p:nvGrpSpPr>
        <p:grpSpPr>
          <a:xfrm>
            <a:off x="3531248" y="2278191"/>
            <a:ext cx="250847" cy="358070"/>
            <a:chOff x="-48216525" y="3936125"/>
            <a:chExt cx="211900" cy="302475"/>
          </a:xfrm>
        </p:grpSpPr>
        <p:sp>
          <p:nvSpPr>
            <p:cNvPr id="7027" name="Google Shape;7027;p8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83"/>
          <p:cNvGrpSpPr/>
          <p:nvPr/>
        </p:nvGrpSpPr>
        <p:grpSpPr>
          <a:xfrm>
            <a:off x="2186966" y="2753261"/>
            <a:ext cx="355258" cy="355288"/>
            <a:chOff x="-46410500" y="3201275"/>
            <a:chExt cx="300100" cy="300125"/>
          </a:xfrm>
        </p:grpSpPr>
        <p:sp>
          <p:nvSpPr>
            <p:cNvPr id="7032" name="Google Shape;7032;p8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7" name="Google Shape;7037;p83"/>
          <p:cNvGrpSpPr/>
          <p:nvPr/>
        </p:nvGrpSpPr>
        <p:grpSpPr>
          <a:xfrm>
            <a:off x="2186966" y="3188692"/>
            <a:ext cx="355258" cy="356205"/>
            <a:chOff x="-46409700" y="3569100"/>
            <a:chExt cx="300100" cy="300900"/>
          </a:xfrm>
        </p:grpSpPr>
        <p:sp>
          <p:nvSpPr>
            <p:cNvPr id="7038" name="Google Shape;7038;p8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83"/>
          <p:cNvGrpSpPr/>
          <p:nvPr/>
        </p:nvGrpSpPr>
        <p:grpSpPr>
          <a:xfrm>
            <a:off x="2174847" y="3624124"/>
            <a:ext cx="379497" cy="358070"/>
            <a:chOff x="-46422300" y="3936925"/>
            <a:chExt cx="320575" cy="302475"/>
          </a:xfrm>
        </p:grpSpPr>
        <p:sp>
          <p:nvSpPr>
            <p:cNvPr id="7044" name="Google Shape;7044;p8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83"/>
          <p:cNvGrpSpPr/>
          <p:nvPr/>
        </p:nvGrpSpPr>
        <p:grpSpPr>
          <a:xfrm>
            <a:off x="3952426" y="3178452"/>
            <a:ext cx="356205" cy="355258"/>
            <a:chOff x="-44914800" y="3560450"/>
            <a:chExt cx="300900" cy="300100"/>
          </a:xfrm>
        </p:grpSpPr>
        <p:sp>
          <p:nvSpPr>
            <p:cNvPr id="7047" name="Google Shape;7047;p8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83"/>
          <p:cNvGrpSpPr/>
          <p:nvPr/>
        </p:nvGrpSpPr>
        <p:grpSpPr>
          <a:xfrm>
            <a:off x="1707478" y="1387086"/>
            <a:ext cx="354311" cy="354104"/>
            <a:chOff x="-49764975" y="3183375"/>
            <a:chExt cx="299300" cy="299125"/>
          </a:xfrm>
        </p:grpSpPr>
        <p:sp>
          <p:nvSpPr>
            <p:cNvPr id="7053" name="Google Shape;7053;p8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83"/>
          <p:cNvGrpSpPr/>
          <p:nvPr/>
        </p:nvGrpSpPr>
        <p:grpSpPr>
          <a:xfrm>
            <a:off x="1707478" y="1822547"/>
            <a:ext cx="354311" cy="355909"/>
            <a:chOff x="-49764975" y="3551225"/>
            <a:chExt cx="299300" cy="300650"/>
          </a:xfrm>
        </p:grpSpPr>
        <p:sp>
          <p:nvSpPr>
            <p:cNvPr id="7063" name="Google Shape;7063;p8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83"/>
          <p:cNvGrpSpPr/>
          <p:nvPr/>
        </p:nvGrpSpPr>
        <p:grpSpPr>
          <a:xfrm>
            <a:off x="1705140" y="2259310"/>
            <a:ext cx="358987" cy="355525"/>
            <a:chOff x="-49766550" y="3920175"/>
            <a:chExt cx="303250" cy="300325"/>
          </a:xfrm>
        </p:grpSpPr>
        <p:sp>
          <p:nvSpPr>
            <p:cNvPr id="7075" name="Google Shape;7075;p8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83"/>
          <p:cNvGrpSpPr/>
          <p:nvPr/>
        </p:nvGrpSpPr>
        <p:grpSpPr>
          <a:xfrm>
            <a:off x="3920671" y="1407358"/>
            <a:ext cx="357123" cy="354341"/>
            <a:chOff x="-47892800" y="3200500"/>
            <a:chExt cx="301675" cy="299325"/>
          </a:xfrm>
        </p:grpSpPr>
        <p:sp>
          <p:nvSpPr>
            <p:cNvPr id="7080" name="Google Shape;7080;p8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83"/>
          <p:cNvGrpSpPr/>
          <p:nvPr/>
        </p:nvGrpSpPr>
        <p:grpSpPr>
          <a:xfrm>
            <a:off x="3984537" y="1843707"/>
            <a:ext cx="229391" cy="355258"/>
            <a:chOff x="-47839250" y="3569100"/>
            <a:chExt cx="193775" cy="300100"/>
          </a:xfrm>
        </p:grpSpPr>
        <p:sp>
          <p:nvSpPr>
            <p:cNvPr id="7087" name="Google Shape;7087;p8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3"/>
          <p:cNvGrpSpPr/>
          <p:nvPr/>
        </p:nvGrpSpPr>
        <p:grpSpPr>
          <a:xfrm>
            <a:off x="3921603" y="2280056"/>
            <a:ext cx="355258" cy="356205"/>
            <a:chOff x="-47892800" y="3937700"/>
            <a:chExt cx="300100" cy="300900"/>
          </a:xfrm>
        </p:grpSpPr>
        <p:sp>
          <p:nvSpPr>
            <p:cNvPr id="7094" name="Google Shape;7094;p8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83"/>
          <p:cNvGrpSpPr/>
          <p:nvPr/>
        </p:nvGrpSpPr>
        <p:grpSpPr>
          <a:xfrm>
            <a:off x="2626898" y="2773770"/>
            <a:ext cx="355258" cy="311458"/>
            <a:chOff x="-46042675" y="3218600"/>
            <a:chExt cx="300100" cy="263100"/>
          </a:xfrm>
        </p:grpSpPr>
        <p:sp>
          <p:nvSpPr>
            <p:cNvPr id="7103" name="Google Shape;7103;p8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83"/>
          <p:cNvGrpSpPr/>
          <p:nvPr/>
        </p:nvGrpSpPr>
        <p:grpSpPr>
          <a:xfrm>
            <a:off x="2626898" y="3188219"/>
            <a:ext cx="355258" cy="323118"/>
            <a:chOff x="-46042675" y="3568700"/>
            <a:chExt cx="300100" cy="272950"/>
          </a:xfrm>
        </p:grpSpPr>
        <p:sp>
          <p:nvSpPr>
            <p:cNvPr id="7110" name="Google Shape;7110;p8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83"/>
          <p:cNvGrpSpPr/>
          <p:nvPr/>
        </p:nvGrpSpPr>
        <p:grpSpPr>
          <a:xfrm>
            <a:off x="2668849" y="3625189"/>
            <a:ext cx="271357" cy="356057"/>
            <a:chOff x="-46007225" y="3937825"/>
            <a:chExt cx="229225" cy="300775"/>
          </a:xfrm>
        </p:grpSpPr>
        <p:sp>
          <p:nvSpPr>
            <p:cNvPr id="7115" name="Google Shape;7115;p8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83"/>
          <p:cNvGrpSpPr/>
          <p:nvPr/>
        </p:nvGrpSpPr>
        <p:grpSpPr>
          <a:xfrm>
            <a:off x="3974341" y="3615275"/>
            <a:ext cx="312375" cy="357596"/>
            <a:chOff x="-44895900" y="3929450"/>
            <a:chExt cx="263875" cy="302075"/>
          </a:xfrm>
        </p:grpSpPr>
        <p:sp>
          <p:nvSpPr>
            <p:cNvPr id="7126" name="Google Shape;7126;p8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83"/>
          <p:cNvGrpSpPr/>
          <p:nvPr/>
        </p:nvGrpSpPr>
        <p:grpSpPr>
          <a:xfrm>
            <a:off x="2148160" y="1398036"/>
            <a:ext cx="356205" cy="332885"/>
            <a:chOff x="-49397175" y="3192625"/>
            <a:chExt cx="300900" cy="281200"/>
          </a:xfrm>
        </p:grpSpPr>
        <p:sp>
          <p:nvSpPr>
            <p:cNvPr id="7133" name="Google Shape;7133;p8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83"/>
          <p:cNvGrpSpPr/>
          <p:nvPr/>
        </p:nvGrpSpPr>
        <p:grpSpPr>
          <a:xfrm>
            <a:off x="2174263" y="1822251"/>
            <a:ext cx="304000" cy="356205"/>
            <a:chOff x="-49375900" y="3550975"/>
            <a:chExt cx="256800" cy="300900"/>
          </a:xfrm>
        </p:grpSpPr>
        <p:sp>
          <p:nvSpPr>
            <p:cNvPr id="7141" name="Google Shape;7141;p8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83"/>
          <p:cNvGrpSpPr/>
          <p:nvPr/>
        </p:nvGrpSpPr>
        <p:grpSpPr>
          <a:xfrm>
            <a:off x="2169616" y="2259546"/>
            <a:ext cx="313293" cy="356205"/>
            <a:chOff x="-49378250" y="3920375"/>
            <a:chExt cx="264650" cy="300900"/>
          </a:xfrm>
        </p:grpSpPr>
        <p:sp>
          <p:nvSpPr>
            <p:cNvPr id="7153" name="Google Shape;7153;p8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83"/>
          <p:cNvGrpSpPr/>
          <p:nvPr/>
        </p:nvGrpSpPr>
        <p:grpSpPr>
          <a:xfrm>
            <a:off x="888604" y="2752344"/>
            <a:ext cx="312375" cy="357123"/>
            <a:chOff x="-47505300" y="3200500"/>
            <a:chExt cx="263875" cy="301675"/>
          </a:xfrm>
        </p:grpSpPr>
        <p:sp>
          <p:nvSpPr>
            <p:cNvPr id="7161" name="Google Shape;7161;p8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83"/>
          <p:cNvGrpSpPr/>
          <p:nvPr/>
        </p:nvGrpSpPr>
        <p:grpSpPr>
          <a:xfrm>
            <a:off x="866704" y="3188692"/>
            <a:ext cx="356176" cy="355051"/>
            <a:chOff x="-47524975" y="3569100"/>
            <a:chExt cx="300875" cy="299925"/>
          </a:xfrm>
        </p:grpSpPr>
        <p:sp>
          <p:nvSpPr>
            <p:cNvPr id="7175" name="Google Shape;7175;p8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83"/>
          <p:cNvGrpSpPr/>
          <p:nvPr/>
        </p:nvGrpSpPr>
        <p:grpSpPr>
          <a:xfrm>
            <a:off x="867162" y="3667954"/>
            <a:ext cx="355258" cy="270410"/>
            <a:chOff x="-47523400" y="3973950"/>
            <a:chExt cx="300100" cy="228425"/>
          </a:xfrm>
        </p:grpSpPr>
        <p:sp>
          <p:nvSpPr>
            <p:cNvPr id="7181" name="Google Shape;7181;p8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83"/>
          <p:cNvGrpSpPr/>
          <p:nvPr/>
        </p:nvGrpSpPr>
        <p:grpSpPr>
          <a:xfrm>
            <a:off x="3072283" y="2750953"/>
            <a:ext cx="354341" cy="357596"/>
            <a:chOff x="-45673275" y="3199325"/>
            <a:chExt cx="299325" cy="302075"/>
          </a:xfrm>
        </p:grpSpPr>
        <p:sp>
          <p:nvSpPr>
            <p:cNvPr id="7187" name="Google Shape;7187;p8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83"/>
          <p:cNvGrpSpPr/>
          <p:nvPr/>
        </p:nvGrpSpPr>
        <p:grpSpPr>
          <a:xfrm>
            <a:off x="3071351" y="3209202"/>
            <a:ext cx="356205" cy="314240"/>
            <a:chOff x="-45674075" y="3586425"/>
            <a:chExt cx="300900" cy="265450"/>
          </a:xfrm>
        </p:grpSpPr>
        <p:sp>
          <p:nvSpPr>
            <p:cNvPr id="7191" name="Google Shape;7191;p8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83"/>
          <p:cNvGrpSpPr/>
          <p:nvPr/>
        </p:nvGrpSpPr>
        <p:grpSpPr>
          <a:xfrm>
            <a:off x="3072283" y="3625041"/>
            <a:ext cx="354341" cy="356205"/>
            <a:chOff x="-45673275" y="3937700"/>
            <a:chExt cx="299325" cy="300900"/>
          </a:xfrm>
        </p:grpSpPr>
        <p:sp>
          <p:nvSpPr>
            <p:cNvPr id="7194" name="Google Shape;7194;p8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83"/>
          <p:cNvGrpSpPr/>
          <p:nvPr/>
        </p:nvGrpSpPr>
        <p:grpSpPr>
          <a:xfrm>
            <a:off x="2186449" y="4117825"/>
            <a:ext cx="356205" cy="356205"/>
            <a:chOff x="-44512325" y="3176075"/>
            <a:chExt cx="300900" cy="300900"/>
          </a:xfrm>
        </p:grpSpPr>
        <p:sp>
          <p:nvSpPr>
            <p:cNvPr id="7201" name="Google Shape;7201;p8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83"/>
          <p:cNvGrpSpPr/>
          <p:nvPr/>
        </p:nvGrpSpPr>
        <p:grpSpPr>
          <a:xfrm>
            <a:off x="2589789" y="1386849"/>
            <a:ext cx="354341" cy="354341"/>
            <a:chOff x="-49027775" y="3183175"/>
            <a:chExt cx="299325" cy="299325"/>
          </a:xfrm>
        </p:grpSpPr>
        <p:sp>
          <p:nvSpPr>
            <p:cNvPr id="7205" name="Google Shape;7205;p8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83"/>
          <p:cNvGrpSpPr/>
          <p:nvPr/>
        </p:nvGrpSpPr>
        <p:grpSpPr>
          <a:xfrm>
            <a:off x="2589330" y="1822251"/>
            <a:ext cx="355258" cy="357152"/>
            <a:chOff x="-49027775" y="3550975"/>
            <a:chExt cx="300100" cy="301700"/>
          </a:xfrm>
        </p:grpSpPr>
        <p:sp>
          <p:nvSpPr>
            <p:cNvPr id="7210" name="Google Shape;7210;p8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83"/>
          <p:cNvGrpSpPr/>
          <p:nvPr/>
        </p:nvGrpSpPr>
        <p:grpSpPr>
          <a:xfrm>
            <a:off x="2587406" y="2259310"/>
            <a:ext cx="359106" cy="355525"/>
            <a:chOff x="-49031025" y="3920175"/>
            <a:chExt cx="303350" cy="300325"/>
          </a:xfrm>
        </p:grpSpPr>
        <p:sp>
          <p:nvSpPr>
            <p:cNvPr id="7221" name="Google Shape;7221;p8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83"/>
          <p:cNvGrpSpPr/>
          <p:nvPr/>
        </p:nvGrpSpPr>
        <p:grpSpPr>
          <a:xfrm>
            <a:off x="1303511" y="2752344"/>
            <a:ext cx="356176" cy="354341"/>
            <a:chOff x="-47155575" y="3200500"/>
            <a:chExt cx="300875" cy="299325"/>
          </a:xfrm>
        </p:grpSpPr>
        <p:sp>
          <p:nvSpPr>
            <p:cNvPr id="7228" name="Google Shape;7228;p8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4" name="Google Shape;7234;p83"/>
          <p:cNvGrpSpPr/>
          <p:nvPr/>
        </p:nvGrpSpPr>
        <p:grpSpPr>
          <a:xfrm>
            <a:off x="1303970" y="3188692"/>
            <a:ext cx="355258" cy="355258"/>
            <a:chOff x="-47154800" y="3569100"/>
            <a:chExt cx="300100" cy="300100"/>
          </a:xfrm>
        </p:grpSpPr>
        <p:sp>
          <p:nvSpPr>
            <p:cNvPr id="7235" name="Google Shape;7235;p8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83"/>
          <p:cNvGrpSpPr/>
          <p:nvPr/>
        </p:nvGrpSpPr>
        <p:grpSpPr>
          <a:xfrm>
            <a:off x="1304443" y="3626905"/>
            <a:ext cx="354311" cy="353423"/>
            <a:chOff x="-47154000" y="3939275"/>
            <a:chExt cx="299300" cy="298550"/>
          </a:xfrm>
        </p:grpSpPr>
        <p:sp>
          <p:nvSpPr>
            <p:cNvPr id="7242" name="Google Shape;7242;p8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83"/>
          <p:cNvGrpSpPr/>
          <p:nvPr/>
        </p:nvGrpSpPr>
        <p:grpSpPr>
          <a:xfrm>
            <a:off x="3529733" y="2752344"/>
            <a:ext cx="312375" cy="354341"/>
            <a:chOff x="-45286550" y="3200500"/>
            <a:chExt cx="263875" cy="299325"/>
          </a:xfrm>
        </p:grpSpPr>
        <p:sp>
          <p:nvSpPr>
            <p:cNvPr id="7247" name="Google Shape;7247;p8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83"/>
          <p:cNvGrpSpPr/>
          <p:nvPr/>
        </p:nvGrpSpPr>
        <p:grpSpPr>
          <a:xfrm>
            <a:off x="3529733" y="3189639"/>
            <a:ext cx="312375" cy="354311"/>
            <a:chOff x="-45286550" y="3569900"/>
            <a:chExt cx="263875" cy="299300"/>
          </a:xfrm>
        </p:grpSpPr>
        <p:sp>
          <p:nvSpPr>
            <p:cNvPr id="7251" name="Google Shape;7251;p8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83"/>
          <p:cNvGrpSpPr/>
          <p:nvPr/>
        </p:nvGrpSpPr>
        <p:grpSpPr>
          <a:xfrm>
            <a:off x="3540920" y="3625988"/>
            <a:ext cx="290001" cy="355258"/>
            <a:chOff x="-45277900" y="3938500"/>
            <a:chExt cx="244975" cy="300100"/>
          </a:xfrm>
        </p:grpSpPr>
        <p:sp>
          <p:nvSpPr>
            <p:cNvPr id="7258" name="Google Shape;7258;p8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83"/>
          <p:cNvGrpSpPr/>
          <p:nvPr/>
        </p:nvGrpSpPr>
        <p:grpSpPr>
          <a:xfrm>
            <a:off x="2626869" y="4095090"/>
            <a:ext cx="355258" cy="355258"/>
            <a:chOff x="-44502875" y="3576975"/>
            <a:chExt cx="300100" cy="300100"/>
          </a:xfrm>
        </p:grpSpPr>
        <p:sp>
          <p:nvSpPr>
            <p:cNvPr id="7263" name="Google Shape;7263;p8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83"/>
          <p:cNvGrpSpPr/>
          <p:nvPr/>
        </p:nvGrpSpPr>
        <p:grpSpPr>
          <a:xfrm>
            <a:off x="4835456" y="1828361"/>
            <a:ext cx="356196" cy="354670"/>
            <a:chOff x="-13946200" y="3647075"/>
            <a:chExt cx="353650" cy="352100"/>
          </a:xfrm>
        </p:grpSpPr>
        <p:sp>
          <p:nvSpPr>
            <p:cNvPr id="7267" name="Google Shape;7267;p8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83"/>
          <p:cNvGrpSpPr/>
          <p:nvPr/>
        </p:nvGrpSpPr>
        <p:grpSpPr>
          <a:xfrm>
            <a:off x="6618849" y="1387844"/>
            <a:ext cx="357002" cy="354267"/>
            <a:chOff x="-12163025" y="3214275"/>
            <a:chExt cx="354450" cy="351700"/>
          </a:xfrm>
        </p:grpSpPr>
        <p:sp>
          <p:nvSpPr>
            <p:cNvPr id="7274" name="Google Shape;7274;p8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83"/>
          <p:cNvGrpSpPr/>
          <p:nvPr/>
        </p:nvGrpSpPr>
        <p:grpSpPr>
          <a:xfrm>
            <a:off x="6619629" y="1827581"/>
            <a:ext cx="355441" cy="356232"/>
            <a:chOff x="-12160675" y="3647875"/>
            <a:chExt cx="352900" cy="353650"/>
          </a:xfrm>
        </p:grpSpPr>
        <p:sp>
          <p:nvSpPr>
            <p:cNvPr id="7278" name="Google Shape;7278;p8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83"/>
          <p:cNvGrpSpPr/>
          <p:nvPr/>
        </p:nvGrpSpPr>
        <p:grpSpPr>
          <a:xfrm>
            <a:off x="6630345" y="2272036"/>
            <a:ext cx="354635" cy="356232"/>
            <a:chOff x="-12160675" y="4081850"/>
            <a:chExt cx="352100" cy="353650"/>
          </a:xfrm>
        </p:grpSpPr>
        <p:sp>
          <p:nvSpPr>
            <p:cNvPr id="7286" name="Google Shape;7286;p8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83"/>
          <p:cNvGrpSpPr/>
          <p:nvPr/>
        </p:nvGrpSpPr>
        <p:grpSpPr>
          <a:xfrm>
            <a:off x="4835311" y="2746480"/>
            <a:ext cx="355416" cy="355652"/>
            <a:chOff x="-10391650" y="3180600"/>
            <a:chExt cx="352875" cy="353075"/>
          </a:xfrm>
        </p:grpSpPr>
        <p:sp>
          <p:nvSpPr>
            <p:cNvPr id="7293" name="Google Shape;7293;p8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83"/>
          <p:cNvGrpSpPr/>
          <p:nvPr/>
        </p:nvGrpSpPr>
        <p:grpSpPr>
          <a:xfrm>
            <a:off x="4835310" y="3223278"/>
            <a:ext cx="354635" cy="353890"/>
            <a:chOff x="-10390875" y="3616350"/>
            <a:chExt cx="352100" cy="351325"/>
          </a:xfrm>
        </p:grpSpPr>
        <p:sp>
          <p:nvSpPr>
            <p:cNvPr id="7300" name="Google Shape;7300;p8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83"/>
          <p:cNvGrpSpPr/>
          <p:nvPr/>
        </p:nvGrpSpPr>
        <p:grpSpPr>
          <a:xfrm>
            <a:off x="7502285" y="2747943"/>
            <a:ext cx="312585" cy="354670"/>
            <a:chOff x="-10370400" y="4049550"/>
            <a:chExt cx="310350" cy="352100"/>
          </a:xfrm>
        </p:grpSpPr>
        <p:sp>
          <p:nvSpPr>
            <p:cNvPr id="7304" name="Google Shape;7304;p8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83"/>
          <p:cNvGrpSpPr/>
          <p:nvPr/>
        </p:nvGrpSpPr>
        <p:grpSpPr>
          <a:xfrm>
            <a:off x="6606541" y="2746884"/>
            <a:ext cx="379236" cy="354847"/>
            <a:chOff x="-8674650" y="3210975"/>
            <a:chExt cx="376525" cy="352275"/>
          </a:xfrm>
        </p:grpSpPr>
        <p:sp>
          <p:nvSpPr>
            <p:cNvPr id="7310" name="Google Shape;7310;p8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83"/>
          <p:cNvGrpSpPr/>
          <p:nvPr/>
        </p:nvGrpSpPr>
        <p:grpSpPr>
          <a:xfrm>
            <a:off x="5278038" y="1828361"/>
            <a:ext cx="356221" cy="354670"/>
            <a:chOff x="-13512225" y="3647075"/>
            <a:chExt cx="353675" cy="352100"/>
          </a:xfrm>
        </p:grpSpPr>
        <p:sp>
          <p:nvSpPr>
            <p:cNvPr id="7317" name="Google Shape;7317;p8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3"/>
          <p:cNvGrpSpPr/>
          <p:nvPr/>
        </p:nvGrpSpPr>
        <p:grpSpPr>
          <a:xfrm>
            <a:off x="5288351" y="2272427"/>
            <a:ext cx="356221" cy="355451"/>
            <a:chOff x="-13512225" y="4080275"/>
            <a:chExt cx="353675" cy="352875"/>
          </a:xfrm>
        </p:grpSpPr>
        <p:sp>
          <p:nvSpPr>
            <p:cNvPr id="7328" name="Google Shape;7328;p8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83"/>
          <p:cNvGrpSpPr/>
          <p:nvPr/>
        </p:nvGrpSpPr>
        <p:grpSpPr>
          <a:xfrm>
            <a:off x="7061431" y="1419788"/>
            <a:ext cx="356196" cy="290379"/>
            <a:chOff x="-11728250" y="3245400"/>
            <a:chExt cx="353650" cy="288275"/>
          </a:xfrm>
        </p:grpSpPr>
        <p:sp>
          <p:nvSpPr>
            <p:cNvPr id="7340" name="Google Shape;7340;p8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83"/>
          <p:cNvGrpSpPr/>
          <p:nvPr/>
        </p:nvGrpSpPr>
        <p:grpSpPr>
          <a:xfrm>
            <a:off x="7093939" y="2272427"/>
            <a:ext cx="311804" cy="355451"/>
            <a:chOff x="-11703850" y="4081850"/>
            <a:chExt cx="309575" cy="352875"/>
          </a:xfrm>
        </p:grpSpPr>
        <p:sp>
          <p:nvSpPr>
            <p:cNvPr id="7346" name="Google Shape;7346;p8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83"/>
          <p:cNvGrpSpPr/>
          <p:nvPr/>
        </p:nvGrpSpPr>
        <p:grpSpPr>
          <a:xfrm>
            <a:off x="5282595" y="2746580"/>
            <a:ext cx="357002" cy="355451"/>
            <a:chOff x="-9958475" y="3180025"/>
            <a:chExt cx="354450" cy="352875"/>
          </a:xfrm>
        </p:grpSpPr>
        <p:sp>
          <p:nvSpPr>
            <p:cNvPr id="7355" name="Google Shape;7355;p8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83"/>
          <p:cNvGrpSpPr/>
          <p:nvPr/>
        </p:nvGrpSpPr>
        <p:grpSpPr>
          <a:xfrm>
            <a:off x="5291722" y="3222561"/>
            <a:ext cx="337966" cy="355325"/>
            <a:chOff x="-9949025" y="3615575"/>
            <a:chExt cx="335550" cy="352750"/>
          </a:xfrm>
        </p:grpSpPr>
        <p:sp>
          <p:nvSpPr>
            <p:cNvPr id="7359" name="Google Shape;7359;p8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83"/>
          <p:cNvGrpSpPr/>
          <p:nvPr/>
        </p:nvGrpSpPr>
        <p:grpSpPr>
          <a:xfrm>
            <a:off x="7926568" y="2746067"/>
            <a:ext cx="360175" cy="358423"/>
            <a:chOff x="-9961625" y="4048175"/>
            <a:chExt cx="357600" cy="355825"/>
          </a:xfrm>
        </p:grpSpPr>
        <p:sp>
          <p:nvSpPr>
            <p:cNvPr id="7363" name="Google Shape;7363;p8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83"/>
          <p:cNvGrpSpPr/>
          <p:nvPr/>
        </p:nvGrpSpPr>
        <p:grpSpPr>
          <a:xfrm>
            <a:off x="6613289" y="3221579"/>
            <a:ext cx="364959" cy="357289"/>
            <a:chOff x="-8680950" y="3624225"/>
            <a:chExt cx="362350" cy="354700"/>
          </a:xfrm>
        </p:grpSpPr>
        <p:sp>
          <p:nvSpPr>
            <p:cNvPr id="7370" name="Google Shape;7370;p8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83"/>
          <p:cNvGrpSpPr/>
          <p:nvPr/>
        </p:nvGrpSpPr>
        <p:grpSpPr>
          <a:xfrm>
            <a:off x="5749533" y="1387239"/>
            <a:ext cx="313365" cy="355476"/>
            <a:chOff x="-13056975" y="3212300"/>
            <a:chExt cx="311125" cy="352900"/>
          </a:xfrm>
        </p:grpSpPr>
        <p:sp>
          <p:nvSpPr>
            <p:cNvPr id="7377" name="Google Shape;7377;p8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83"/>
          <p:cNvGrpSpPr/>
          <p:nvPr/>
        </p:nvGrpSpPr>
        <p:grpSpPr>
          <a:xfrm>
            <a:off x="5726921" y="1828034"/>
            <a:ext cx="358588" cy="355325"/>
            <a:chOff x="-13077450" y="3647075"/>
            <a:chExt cx="356025" cy="352750"/>
          </a:xfrm>
        </p:grpSpPr>
        <p:sp>
          <p:nvSpPr>
            <p:cNvPr id="7382" name="Google Shape;7382;p8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83"/>
          <p:cNvGrpSpPr/>
          <p:nvPr/>
        </p:nvGrpSpPr>
        <p:grpSpPr>
          <a:xfrm>
            <a:off x="5738027" y="2271633"/>
            <a:ext cx="357002" cy="357037"/>
            <a:chOff x="-13079025" y="4079475"/>
            <a:chExt cx="354450" cy="354450"/>
          </a:xfrm>
        </p:grpSpPr>
        <p:sp>
          <p:nvSpPr>
            <p:cNvPr id="7386" name="Google Shape;7386;p8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83"/>
          <p:cNvGrpSpPr/>
          <p:nvPr/>
        </p:nvGrpSpPr>
        <p:grpSpPr>
          <a:xfrm>
            <a:off x="7511094" y="1387642"/>
            <a:ext cx="356221" cy="354670"/>
            <a:chOff x="-11292700" y="3213875"/>
            <a:chExt cx="353675" cy="352100"/>
          </a:xfrm>
        </p:grpSpPr>
        <p:sp>
          <p:nvSpPr>
            <p:cNvPr id="7391" name="Google Shape;7391;p8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83"/>
          <p:cNvGrpSpPr/>
          <p:nvPr/>
        </p:nvGrpSpPr>
        <p:grpSpPr>
          <a:xfrm>
            <a:off x="7505152" y="1827581"/>
            <a:ext cx="368106" cy="356232"/>
            <a:chOff x="-11299000" y="3647875"/>
            <a:chExt cx="365475" cy="353650"/>
          </a:xfrm>
        </p:grpSpPr>
        <p:sp>
          <p:nvSpPr>
            <p:cNvPr id="7399" name="Google Shape;7399;p8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3"/>
          <p:cNvGrpSpPr/>
          <p:nvPr/>
        </p:nvGrpSpPr>
        <p:grpSpPr>
          <a:xfrm>
            <a:off x="7520614" y="2283532"/>
            <a:ext cx="357808" cy="333240"/>
            <a:chOff x="-11295075" y="4092875"/>
            <a:chExt cx="355250" cy="330825"/>
          </a:xfrm>
        </p:grpSpPr>
        <p:sp>
          <p:nvSpPr>
            <p:cNvPr id="7406" name="Google Shape;7406;p8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83"/>
          <p:cNvGrpSpPr/>
          <p:nvPr/>
        </p:nvGrpSpPr>
        <p:grpSpPr>
          <a:xfrm>
            <a:off x="5746214" y="2746580"/>
            <a:ext cx="312585" cy="355451"/>
            <a:chOff x="-9500075" y="3180800"/>
            <a:chExt cx="310350" cy="352875"/>
          </a:xfrm>
        </p:grpSpPr>
        <p:sp>
          <p:nvSpPr>
            <p:cNvPr id="7412" name="Google Shape;7412;p8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83"/>
          <p:cNvGrpSpPr/>
          <p:nvPr/>
        </p:nvGrpSpPr>
        <p:grpSpPr>
          <a:xfrm>
            <a:off x="5724005" y="3222095"/>
            <a:ext cx="356221" cy="356257"/>
            <a:chOff x="-9523700" y="3614000"/>
            <a:chExt cx="353675" cy="353675"/>
          </a:xfrm>
        </p:grpSpPr>
        <p:sp>
          <p:nvSpPr>
            <p:cNvPr id="7422" name="Google Shape;7422;p8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83"/>
          <p:cNvGrpSpPr/>
          <p:nvPr/>
        </p:nvGrpSpPr>
        <p:grpSpPr>
          <a:xfrm>
            <a:off x="7508956" y="3244737"/>
            <a:ext cx="356221" cy="354670"/>
            <a:chOff x="-9523700" y="4049550"/>
            <a:chExt cx="353675" cy="352100"/>
          </a:xfrm>
        </p:grpSpPr>
        <p:sp>
          <p:nvSpPr>
            <p:cNvPr id="7432" name="Google Shape;7432;p8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83"/>
          <p:cNvGrpSpPr/>
          <p:nvPr/>
        </p:nvGrpSpPr>
        <p:grpSpPr>
          <a:xfrm>
            <a:off x="7065071" y="3244710"/>
            <a:ext cx="357002" cy="311029"/>
            <a:chOff x="-8209150" y="3659675"/>
            <a:chExt cx="354450" cy="308775"/>
          </a:xfrm>
        </p:grpSpPr>
        <p:sp>
          <p:nvSpPr>
            <p:cNvPr id="7440" name="Google Shape;7440;p8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83"/>
          <p:cNvGrpSpPr/>
          <p:nvPr/>
        </p:nvGrpSpPr>
        <p:grpSpPr>
          <a:xfrm>
            <a:off x="6178632" y="2273623"/>
            <a:ext cx="356221" cy="353059"/>
            <a:chOff x="-12643475" y="4081850"/>
            <a:chExt cx="353675" cy="350500"/>
          </a:xfrm>
        </p:grpSpPr>
        <p:sp>
          <p:nvSpPr>
            <p:cNvPr id="7447" name="Google Shape;7447;p8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1" name="Google Shape;7451;p83"/>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2" name="Google Shape;7452;p83"/>
          <p:cNvGrpSpPr/>
          <p:nvPr/>
        </p:nvGrpSpPr>
        <p:grpSpPr>
          <a:xfrm>
            <a:off x="7961232" y="2283532"/>
            <a:ext cx="356221" cy="333240"/>
            <a:chOff x="-10858725" y="4092875"/>
            <a:chExt cx="353675" cy="330825"/>
          </a:xfrm>
        </p:grpSpPr>
        <p:sp>
          <p:nvSpPr>
            <p:cNvPr id="7453" name="Google Shape;7453;p8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83"/>
          <p:cNvGrpSpPr/>
          <p:nvPr/>
        </p:nvGrpSpPr>
        <p:grpSpPr>
          <a:xfrm>
            <a:off x="6219755" y="3222498"/>
            <a:ext cx="252278" cy="355451"/>
            <a:chOff x="-9039300" y="3614000"/>
            <a:chExt cx="250475" cy="352875"/>
          </a:xfrm>
        </p:grpSpPr>
        <p:sp>
          <p:nvSpPr>
            <p:cNvPr id="7460" name="Google Shape;7460;p8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83"/>
          <p:cNvGrpSpPr/>
          <p:nvPr/>
        </p:nvGrpSpPr>
        <p:grpSpPr>
          <a:xfrm>
            <a:off x="7951721" y="3244737"/>
            <a:ext cx="354635" cy="354670"/>
            <a:chOff x="-9088150" y="4049550"/>
            <a:chExt cx="352100" cy="352100"/>
          </a:xfrm>
        </p:grpSpPr>
        <p:sp>
          <p:nvSpPr>
            <p:cNvPr id="7463" name="Google Shape;7463;p8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83"/>
          <p:cNvGrpSpPr/>
          <p:nvPr/>
        </p:nvGrpSpPr>
        <p:grpSpPr>
          <a:xfrm>
            <a:off x="7086085" y="2746970"/>
            <a:ext cx="315757" cy="354670"/>
            <a:chOff x="-8191825" y="3174500"/>
            <a:chExt cx="313500" cy="352100"/>
          </a:xfrm>
        </p:grpSpPr>
        <p:sp>
          <p:nvSpPr>
            <p:cNvPr id="7470" name="Google Shape;7470;p8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83"/>
          <p:cNvGrpSpPr/>
          <p:nvPr/>
        </p:nvGrpSpPr>
        <p:grpSpPr>
          <a:xfrm>
            <a:off x="4835443" y="1387491"/>
            <a:ext cx="356221" cy="354973"/>
            <a:chOff x="-13947000" y="3212800"/>
            <a:chExt cx="353675" cy="352400"/>
          </a:xfrm>
        </p:grpSpPr>
        <p:sp>
          <p:nvSpPr>
            <p:cNvPr id="7474" name="Google Shape;7474;p8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6" name="Google Shape;7476;p83"/>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7" name="Google Shape;7477;p83"/>
          <p:cNvGrpSpPr/>
          <p:nvPr/>
        </p:nvGrpSpPr>
        <p:grpSpPr>
          <a:xfrm>
            <a:off x="5278038" y="1386849"/>
            <a:ext cx="356221" cy="356257"/>
            <a:chOff x="-13512225" y="3211525"/>
            <a:chExt cx="353675" cy="353675"/>
          </a:xfrm>
        </p:grpSpPr>
        <p:sp>
          <p:nvSpPr>
            <p:cNvPr id="7478" name="Google Shape;7478;p8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83"/>
          <p:cNvGrpSpPr/>
          <p:nvPr/>
        </p:nvGrpSpPr>
        <p:grpSpPr>
          <a:xfrm>
            <a:off x="6168320" y="1387239"/>
            <a:ext cx="356221" cy="355476"/>
            <a:chOff x="-12643475" y="3212300"/>
            <a:chExt cx="353675" cy="352900"/>
          </a:xfrm>
        </p:grpSpPr>
        <p:sp>
          <p:nvSpPr>
            <p:cNvPr id="7484" name="Google Shape;7484;p8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83"/>
          <p:cNvGrpSpPr/>
          <p:nvPr/>
        </p:nvGrpSpPr>
        <p:grpSpPr>
          <a:xfrm>
            <a:off x="6168320" y="1839013"/>
            <a:ext cx="356221" cy="333366"/>
            <a:chOff x="-12643475" y="3657325"/>
            <a:chExt cx="353675" cy="330950"/>
          </a:xfrm>
        </p:grpSpPr>
        <p:sp>
          <p:nvSpPr>
            <p:cNvPr id="7494" name="Google Shape;7494;p8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83"/>
          <p:cNvGrpSpPr/>
          <p:nvPr/>
        </p:nvGrpSpPr>
        <p:grpSpPr>
          <a:xfrm>
            <a:off x="7951322" y="1387642"/>
            <a:ext cx="355416" cy="354670"/>
            <a:chOff x="-10857925" y="3213875"/>
            <a:chExt cx="352875" cy="352100"/>
          </a:xfrm>
        </p:grpSpPr>
        <p:sp>
          <p:nvSpPr>
            <p:cNvPr id="7501" name="Google Shape;7501;p8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83"/>
          <p:cNvGrpSpPr/>
          <p:nvPr/>
        </p:nvGrpSpPr>
        <p:grpSpPr>
          <a:xfrm>
            <a:off x="6168237" y="2747071"/>
            <a:ext cx="356096" cy="354469"/>
            <a:chOff x="-9089725" y="3180200"/>
            <a:chExt cx="353550" cy="351900"/>
          </a:xfrm>
        </p:grpSpPr>
        <p:sp>
          <p:nvSpPr>
            <p:cNvPr id="7512" name="Google Shape;7512;p8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83"/>
          <p:cNvGrpSpPr/>
          <p:nvPr/>
        </p:nvGrpSpPr>
        <p:grpSpPr>
          <a:xfrm>
            <a:off x="7060235" y="1826875"/>
            <a:ext cx="358588" cy="357642"/>
            <a:chOff x="7083760" y="1971660"/>
            <a:chExt cx="358588" cy="357642"/>
          </a:xfrm>
        </p:grpSpPr>
        <p:sp>
          <p:nvSpPr>
            <p:cNvPr id="7515" name="Google Shape;7515;p83"/>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3"/>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3"/>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3"/>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3"/>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3"/>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3"/>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3"/>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3"/>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3"/>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3"/>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3"/>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7" name="Google Shape;7527;p83"/>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528" name="Google Shape;7528;p83"/>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32"/>
        <p:cNvGrpSpPr/>
        <p:nvPr/>
      </p:nvGrpSpPr>
      <p:grpSpPr>
        <a:xfrm>
          <a:off x="0" y="0"/>
          <a:ext cx="0" cy="0"/>
          <a:chOff x="0" y="0"/>
          <a:chExt cx="0" cy="0"/>
        </a:xfrm>
      </p:grpSpPr>
      <p:sp>
        <p:nvSpPr>
          <p:cNvPr id="7533" name="Google Shape;7533;p84"/>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4" name="Google Shape;7534;p84"/>
          <p:cNvGrpSpPr/>
          <p:nvPr/>
        </p:nvGrpSpPr>
        <p:grpSpPr>
          <a:xfrm>
            <a:off x="719610" y="2243507"/>
            <a:ext cx="452798" cy="449473"/>
            <a:chOff x="-21322300" y="3693325"/>
            <a:chExt cx="306400" cy="304150"/>
          </a:xfrm>
        </p:grpSpPr>
        <p:sp>
          <p:nvSpPr>
            <p:cNvPr id="7535" name="Google Shape;7535;p8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84"/>
          <p:cNvGrpSpPr/>
          <p:nvPr/>
        </p:nvGrpSpPr>
        <p:grpSpPr>
          <a:xfrm>
            <a:off x="719019" y="2810244"/>
            <a:ext cx="453980" cy="422540"/>
            <a:chOff x="-21322300" y="4077125"/>
            <a:chExt cx="307200" cy="285925"/>
          </a:xfrm>
        </p:grpSpPr>
        <p:sp>
          <p:nvSpPr>
            <p:cNvPr id="7540" name="Google Shape;7540;p8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84"/>
          <p:cNvGrpSpPr/>
          <p:nvPr/>
        </p:nvGrpSpPr>
        <p:grpSpPr>
          <a:xfrm>
            <a:off x="3496195" y="1689128"/>
            <a:ext cx="451653" cy="450212"/>
            <a:chOff x="-19394200" y="3333800"/>
            <a:chExt cx="305625" cy="304650"/>
          </a:xfrm>
        </p:grpSpPr>
        <p:sp>
          <p:nvSpPr>
            <p:cNvPr id="7553" name="Google Shape;7553;p8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84"/>
          <p:cNvGrpSpPr/>
          <p:nvPr/>
        </p:nvGrpSpPr>
        <p:grpSpPr>
          <a:xfrm>
            <a:off x="3495032" y="2243580"/>
            <a:ext cx="453980" cy="449325"/>
            <a:chOff x="-19396575" y="3708500"/>
            <a:chExt cx="307200" cy="304050"/>
          </a:xfrm>
        </p:grpSpPr>
        <p:sp>
          <p:nvSpPr>
            <p:cNvPr id="7563" name="Google Shape;7563;p8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84"/>
          <p:cNvGrpSpPr/>
          <p:nvPr/>
        </p:nvGrpSpPr>
        <p:grpSpPr>
          <a:xfrm>
            <a:off x="3489212" y="2796461"/>
            <a:ext cx="465618" cy="450101"/>
            <a:chOff x="-19394200" y="4084200"/>
            <a:chExt cx="315075" cy="304575"/>
          </a:xfrm>
        </p:grpSpPr>
        <p:sp>
          <p:nvSpPr>
            <p:cNvPr id="7567" name="Google Shape;7567;p8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84"/>
          <p:cNvGrpSpPr/>
          <p:nvPr/>
        </p:nvGrpSpPr>
        <p:grpSpPr>
          <a:xfrm>
            <a:off x="6294923" y="1689001"/>
            <a:ext cx="400447" cy="450470"/>
            <a:chOff x="-17526750" y="3309200"/>
            <a:chExt cx="270975" cy="304825"/>
          </a:xfrm>
        </p:grpSpPr>
        <p:sp>
          <p:nvSpPr>
            <p:cNvPr id="7574" name="Google Shape;7574;p8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84"/>
          <p:cNvGrpSpPr/>
          <p:nvPr/>
        </p:nvGrpSpPr>
        <p:grpSpPr>
          <a:xfrm>
            <a:off x="6271075" y="2244173"/>
            <a:ext cx="448143" cy="448143"/>
            <a:chOff x="-17542500" y="3684100"/>
            <a:chExt cx="303250" cy="303250"/>
          </a:xfrm>
        </p:grpSpPr>
        <p:sp>
          <p:nvSpPr>
            <p:cNvPr id="7580" name="Google Shape;7580;p8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84"/>
          <p:cNvGrpSpPr/>
          <p:nvPr/>
        </p:nvGrpSpPr>
        <p:grpSpPr>
          <a:xfrm>
            <a:off x="6270484" y="2810817"/>
            <a:ext cx="449325" cy="421395"/>
            <a:chOff x="-17542500" y="4068450"/>
            <a:chExt cx="304050" cy="285150"/>
          </a:xfrm>
        </p:grpSpPr>
        <p:sp>
          <p:nvSpPr>
            <p:cNvPr id="7588" name="Google Shape;7588;p8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84"/>
          <p:cNvGrpSpPr/>
          <p:nvPr/>
        </p:nvGrpSpPr>
        <p:grpSpPr>
          <a:xfrm>
            <a:off x="3500906" y="3342211"/>
            <a:ext cx="343404" cy="449325"/>
            <a:chOff x="-15652200" y="3335975"/>
            <a:chExt cx="232375" cy="304050"/>
          </a:xfrm>
        </p:grpSpPr>
        <p:sp>
          <p:nvSpPr>
            <p:cNvPr id="7595" name="Google Shape;7595;p8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84"/>
          <p:cNvGrpSpPr/>
          <p:nvPr/>
        </p:nvGrpSpPr>
        <p:grpSpPr>
          <a:xfrm>
            <a:off x="1274819" y="2243729"/>
            <a:ext cx="449325" cy="449030"/>
            <a:chOff x="-20945825" y="3692175"/>
            <a:chExt cx="304050" cy="303850"/>
          </a:xfrm>
        </p:grpSpPr>
        <p:sp>
          <p:nvSpPr>
            <p:cNvPr id="7605" name="Google Shape;7605;p8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84"/>
          <p:cNvGrpSpPr/>
          <p:nvPr/>
        </p:nvGrpSpPr>
        <p:grpSpPr>
          <a:xfrm>
            <a:off x="4081644" y="1689848"/>
            <a:ext cx="372516" cy="448771"/>
            <a:chOff x="-18994100" y="3334775"/>
            <a:chExt cx="252075" cy="303675"/>
          </a:xfrm>
        </p:grpSpPr>
        <p:sp>
          <p:nvSpPr>
            <p:cNvPr id="7610" name="Google Shape;7610;p8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84"/>
          <p:cNvGrpSpPr/>
          <p:nvPr/>
        </p:nvGrpSpPr>
        <p:grpSpPr>
          <a:xfrm>
            <a:off x="4096200" y="2244743"/>
            <a:ext cx="343404" cy="446998"/>
            <a:chOff x="-18983850" y="3710075"/>
            <a:chExt cx="232375" cy="302475"/>
          </a:xfrm>
        </p:grpSpPr>
        <p:sp>
          <p:nvSpPr>
            <p:cNvPr id="7615" name="Google Shape;7615;p8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84"/>
          <p:cNvGrpSpPr/>
          <p:nvPr/>
        </p:nvGrpSpPr>
        <p:grpSpPr>
          <a:xfrm>
            <a:off x="1274247" y="1689573"/>
            <a:ext cx="450470" cy="449325"/>
            <a:chOff x="-20946600" y="3317850"/>
            <a:chExt cx="304825" cy="304050"/>
          </a:xfrm>
        </p:grpSpPr>
        <p:sp>
          <p:nvSpPr>
            <p:cNvPr id="7620" name="Google Shape;7620;p8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84"/>
          <p:cNvGrpSpPr/>
          <p:nvPr/>
        </p:nvGrpSpPr>
        <p:grpSpPr>
          <a:xfrm>
            <a:off x="1300422" y="2797442"/>
            <a:ext cx="398119" cy="448143"/>
            <a:chOff x="-20930075" y="4066100"/>
            <a:chExt cx="269400" cy="303250"/>
          </a:xfrm>
        </p:grpSpPr>
        <p:sp>
          <p:nvSpPr>
            <p:cNvPr id="7624" name="Google Shape;7624;p8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84"/>
          <p:cNvGrpSpPr/>
          <p:nvPr/>
        </p:nvGrpSpPr>
        <p:grpSpPr>
          <a:xfrm>
            <a:off x="4042667" y="2797422"/>
            <a:ext cx="450470" cy="448180"/>
            <a:chOff x="-19020075" y="4084200"/>
            <a:chExt cx="304825" cy="303275"/>
          </a:xfrm>
        </p:grpSpPr>
        <p:sp>
          <p:nvSpPr>
            <p:cNvPr id="7627" name="Google Shape;7627;p8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84"/>
          <p:cNvGrpSpPr/>
          <p:nvPr/>
        </p:nvGrpSpPr>
        <p:grpSpPr>
          <a:xfrm>
            <a:off x="6859931" y="1689001"/>
            <a:ext cx="396937" cy="450470"/>
            <a:chOff x="-17149475" y="3309200"/>
            <a:chExt cx="268600" cy="304825"/>
          </a:xfrm>
        </p:grpSpPr>
        <p:sp>
          <p:nvSpPr>
            <p:cNvPr id="7637" name="Google Shape;7637;p8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84"/>
          <p:cNvGrpSpPr/>
          <p:nvPr/>
        </p:nvGrpSpPr>
        <p:grpSpPr>
          <a:xfrm>
            <a:off x="6833737" y="2258120"/>
            <a:ext cx="449325" cy="420249"/>
            <a:chOff x="-17168375" y="3692750"/>
            <a:chExt cx="304050" cy="284375"/>
          </a:xfrm>
        </p:grpSpPr>
        <p:sp>
          <p:nvSpPr>
            <p:cNvPr id="7640" name="Google Shape;7640;p8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84"/>
          <p:cNvGrpSpPr/>
          <p:nvPr/>
        </p:nvGrpSpPr>
        <p:grpSpPr>
          <a:xfrm>
            <a:off x="6830246" y="2796852"/>
            <a:ext cx="456308" cy="449325"/>
            <a:chOff x="-17170750" y="4058800"/>
            <a:chExt cx="308775" cy="304050"/>
          </a:xfrm>
        </p:grpSpPr>
        <p:sp>
          <p:nvSpPr>
            <p:cNvPr id="7648" name="Google Shape;7648;p8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84"/>
          <p:cNvGrpSpPr/>
          <p:nvPr/>
        </p:nvGrpSpPr>
        <p:grpSpPr>
          <a:xfrm>
            <a:off x="5692143" y="3343358"/>
            <a:ext cx="450470" cy="446998"/>
            <a:chOff x="-15688425" y="3707725"/>
            <a:chExt cx="304825" cy="302475"/>
          </a:xfrm>
        </p:grpSpPr>
        <p:sp>
          <p:nvSpPr>
            <p:cNvPr id="7666" name="Google Shape;7666;p8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84"/>
          <p:cNvGrpSpPr/>
          <p:nvPr/>
        </p:nvGrpSpPr>
        <p:grpSpPr>
          <a:xfrm>
            <a:off x="1836300" y="1690441"/>
            <a:ext cx="451653" cy="447589"/>
            <a:chOff x="-20572500" y="3319025"/>
            <a:chExt cx="305625" cy="302875"/>
          </a:xfrm>
        </p:grpSpPr>
        <p:sp>
          <p:nvSpPr>
            <p:cNvPr id="7673" name="Google Shape;7673;p8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84"/>
          <p:cNvGrpSpPr/>
          <p:nvPr/>
        </p:nvGrpSpPr>
        <p:grpSpPr>
          <a:xfrm>
            <a:off x="1837463" y="2305410"/>
            <a:ext cx="449325" cy="325670"/>
            <a:chOff x="-20571700" y="3722875"/>
            <a:chExt cx="304050" cy="220375"/>
          </a:xfrm>
        </p:grpSpPr>
        <p:sp>
          <p:nvSpPr>
            <p:cNvPr id="7676" name="Google Shape;7676;p8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84"/>
          <p:cNvGrpSpPr/>
          <p:nvPr/>
        </p:nvGrpSpPr>
        <p:grpSpPr>
          <a:xfrm>
            <a:off x="1836891" y="2796278"/>
            <a:ext cx="450470" cy="450470"/>
            <a:chOff x="-20571700" y="4066875"/>
            <a:chExt cx="304825" cy="304825"/>
          </a:xfrm>
        </p:grpSpPr>
        <p:sp>
          <p:nvSpPr>
            <p:cNvPr id="7684" name="Google Shape;7684;p8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84"/>
          <p:cNvGrpSpPr/>
          <p:nvPr/>
        </p:nvGrpSpPr>
        <p:grpSpPr>
          <a:xfrm>
            <a:off x="4603593" y="1688259"/>
            <a:ext cx="453980" cy="451948"/>
            <a:chOff x="-18645175" y="3334200"/>
            <a:chExt cx="307200" cy="305825"/>
          </a:xfrm>
        </p:grpSpPr>
        <p:sp>
          <p:nvSpPr>
            <p:cNvPr id="7691" name="Google Shape;7691;p8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84"/>
          <p:cNvGrpSpPr/>
          <p:nvPr/>
        </p:nvGrpSpPr>
        <p:grpSpPr>
          <a:xfrm>
            <a:off x="4604184" y="2242989"/>
            <a:ext cx="452798" cy="450507"/>
            <a:chOff x="-18645175" y="3708500"/>
            <a:chExt cx="306400" cy="304850"/>
          </a:xfrm>
        </p:grpSpPr>
        <p:sp>
          <p:nvSpPr>
            <p:cNvPr id="7697" name="Google Shape;7697;p8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84"/>
          <p:cNvGrpSpPr/>
          <p:nvPr/>
        </p:nvGrpSpPr>
        <p:grpSpPr>
          <a:xfrm>
            <a:off x="4601857" y="2795630"/>
            <a:ext cx="457453" cy="451763"/>
            <a:chOff x="-18647525" y="4082625"/>
            <a:chExt cx="309550" cy="305700"/>
          </a:xfrm>
        </p:grpSpPr>
        <p:sp>
          <p:nvSpPr>
            <p:cNvPr id="7705" name="Google Shape;7705;p8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84"/>
          <p:cNvGrpSpPr/>
          <p:nvPr/>
        </p:nvGrpSpPr>
        <p:grpSpPr>
          <a:xfrm>
            <a:off x="7412241" y="1689592"/>
            <a:ext cx="395755" cy="449288"/>
            <a:chOff x="-16775350" y="3309200"/>
            <a:chExt cx="267800" cy="304025"/>
          </a:xfrm>
        </p:grpSpPr>
        <p:sp>
          <p:nvSpPr>
            <p:cNvPr id="7710" name="Google Shape;7710;p8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4"/>
          <p:cNvGrpSpPr/>
          <p:nvPr/>
        </p:nvGrpSpPr>
        <p:grpSpPr>
          <a:xfrm>
            <a:off x="7412241" y="2241827"/>
            <a:ext cx="395755" cy="452835"/>
            <a:chOff x="-16775350" y="3683300"/>
            <a:chExt cx="267800" cy="306425"/>
          </a:xfrm>
        </p:grpSpPr>
        <p:sp>
          <p:nvSpPr>
            <p:cNvPr id="7714" name="Google Shape;7714;p8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84"/>
          <p:cNvGrpSpPr/>
          <p:nvPr/>
        </p:nvGrpSpPr>
        <p:grpSpPr>
          <a:xfrm>
            <a:off x="7384292" y="2796870"/>
            <a:ext cx="451653" cy="449288"/>
            <a:chOff x="-16794250" y="4058225"/>
            <a:chExt cx="305625" cy="304025"/>
          </a:xfrm>
        </p:grpSpPr>
        <p:sp>
          <p:nvSpPr>
            <p:cNvPr id="7718" name="Google Shape;7718;p8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7" name="Google Shape;7727;p84"/>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8" name="Google Shape;7728;p84"/>
          <p:cNvGrpSpPr/>
          <p:nvPr/>
        </p:nvGrpSpPr>
        <p:grpSpPr>
          <a:xfrm>
            <a:off x="2385709" y="1689573"/>
            <a:ext cx="457453" cy="449325"/>
            <a:chOff x="-20199150" y="3317850"/>
            <a:chExt cx="309550" cy="304050"/>
          </a:xfrm>
        </p:grpSpPr>
        <p:sp>
          <p:nvSpPr>
            <p:cNvPr id="7729" name="Google Shape;7729;p8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84"/>
          <p:cNvGrpSpPr/>
          <p:nvPr/>
        </p:nvGrpSpPr>
        <p:grpSpPr>
          <a:xfrm>
            <a:off x="2388036" y="2242861"/>
            <a:ext cx="452798" cy="450766"/>
            <a:chOff x="-20199150" y="3693150"/>
            <a:chExt cx="306400" cy="305025"/>
          </a:xfrm>
        </p:grpSpPr>
        <p:sp>
          <p:nvSpPr>
            <p:cNvPr id="7737" name="Google Shape;7737;p8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84"/>
          <p:cNvGrpSpPr/>
          <p:nvPr/>
        </p:nvGrpSpPr>
        <p:grpSpPr>
          <a:xfrm>
            <a:off x="2388609" y="2795687"/>
            <a:ext cx="451653" cy="451653"/>
            <a:chOff x="-20197575" y="4066875"/>
            <a:chExt cx="305625" cy="305625"/>
          </a:xfrm>
        </p:grpSpPr>
        <p:sp>
          <p:nvSpPr>
            <p:cNvPr id="7744" name="Google Shape;7744;p8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84"/>
          <p:cNvGrpSpPr/>
          <p:nvPr/>
        </p:nvGrpSpPr>
        <p:grpSpPr>
          <a:xfrm>
            <a:off x="5170827" y="1687520"/>
            <a:ext cx="449325" cy="453426"/>
            <a:chOff x="-18271050" y="3333200"/>
            <a:chExt cx="304050" cy="306825"/>
          </a:xfrm>
        </p:grpSpPr>
        <p:sp>
          <p:nvSpPr>
            <p:cNvPr id="7753" name="Google Shape;7753;p8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84"/>
          <p:cNvGrpSpPr/>
          <p:nvPr/>
        </p:nvGrpSpPr>
        <p:grpSpPr>
          <a:xfrm>
            <a:off x="5171399" y="2244171"/>
            <a:ext cx="448180" cy="448143"/>
            <a:chOff x="-18270275" y="3710875"/>
            <a:chExt cx="303275" cy="303250"/>
          </a:xfrm>
        </p:grpSpPr>
        <p:sp>
          <p:nvSpPr>
            <p:cNvPr id="7759" name="Google Shape;7759;p8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84"/>
          <p:cNvGrpSpPr/>
          <p:nvPr/>
        </p:nvGrpSpPr>
        <p:grpSpPr>
          <a:xfrm>
            <a:off x="5224951" y="2797422"/>
            <a:ext cx="341076" cy="448180"/>
            <a:chOff x="-18234025" y="4084200"/>
            <a:chExt cx="230800" cy="303275"/>
          </a:xfrm>
        </p:grpSpPr>
        <p:sp>
          <p:nvSpPr>
            <p:cNvPr id="7766" name="Google Shape;7766;p8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84"/>
          <p:cNvGrpSpPr/>
          <p:nvPr/>
        </p:nvGrpSpPr>
        <p:grpSpPr>
          <a:xfrm>
            <a:off x="2337506" y="3341641"/>
            <a:ext cx="449325" cy="450470"/>
            <a:chOff x="-16419350" y="3308400"/>
            <a:chExt cx="304050" cy="304825"/>
          </a:xfrm>
        </p:grpSpPr>
        <p:sp>
          <p:nvSpPr>
            <p:cNvPr id="7770" name="Google Shape;7770;p8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84"/>
          <p:cNvGrpSpPr/>
          <p:nvPr/>
        </p:nvGrpSpPr>
        <p:grpSpPr>
          <a:xfrm>
            <a:off x="4609062" y="3340423"/>
            <a:ext cx="395755" cy="452872"/>
            <a:chOff x="-16401225" y="3683275"/>
            <a:chExt cx="267800" cy="306450"/>
          </a:xfrm>
        </p:grpSpPr>
        <p:sp>
          <p:nvSpPr>
            <p:cNvPr id="7778" name="Google Shape;7778;p8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84"/>
          <p:cNvGrpSpPr/>
          <p:nvPr/>
        </p:nvGrpSpPr>
        <p:grpSpPr>
          <a:xfrm>
            <a:off x="7974511" y="2797062"/>
            <a:ext cx="450470" cy="448180"/>
            <a:chOff x="-16419350" y="4058200"/>
            <a:chExt cx="304825" cy="303275"/>
          </a:xfrm>
        </p:grpSpPr>
        <p:sp>
          <p:nvSpPr>
            <p:cNvPr id="7786" name="Google Shape;7786;p8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84"/>
          <p:cNvGrpSpPr/>
          <p:nvPr/>
        </p:nvGrpSpPr>
        <p:grpSpPr>
          <a:xfrm>
            <a:off x="4001398" y="3343080"/>
            <a:ext cx="450507" cy="447589"/>
            <a:chOff x="-15296200" y="3326900"/>
            <a:chExt cx="304850" cy="302875"/>
          </a:xfrm>
        </p:grpSpPr>
        <p:sp>
          <p:nvSpPr>
            <p:cNvPr id="7794" name="Google Shape;7794;p8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84"/>
          <p:cNvGrpSpPr/>
          <p:nvPr/>
        </p:nvGrpSpPr>
        <p:grpSpPr>
          <a:xfrm>
            <a:off x="2917051" y="1706881"/>
            <a:ext cx="486566" cy="414708"/>
            <a:chOff x="-19835275" y="3330250"/>
            <a:chExt cx="329250" cy="280625"/>
          </a:xfrm>
        </p:grpSpPr>
        <p:sp>
          <p:nvSpPr>
            <p:cNvPr id="7800" name="Google Shape;7800;p8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84"/>
          <p:cNvGrpSpPr/>
          <p:nvPr/>
        </p:nvGrpSpPr>
        <p:grpSpPr>
          <a:xfrm>
            <a:off x="2935080" y="2243470"/>
            <a:ext cx="450507" cy="449547"/>
            <a:chOff x="-19822675" y="3692750"/>
            <a:chExt cx="304850" cy="304200"/>
          </a:xfrm>
        </p:grpSpPr>
        <p:sp>
          <p:nvSpPr>
            <p:cNvPr id="7804" name="Google Shape;7804;p8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84"/>
          <p:cNvGrpSpPr/>
          <p:nvPr/>
        </p:nvGrpSpPr>
        <p:grpSpPr>
          <a:xfrm>
            <a:off x="2935672" y="2796278"/>
            <a:ext cx="449325" cy="450470"/>
            <a:chOff x="-19822675" y="4066875"/>
            <a:chExt cx="304050" cy="304825"/>
          </a:xfrm>
        </p:grpSpPr>
        <p:sp>
          <p:nvSpPr>
            <p:cNvPr id="7810" name="Google Shape;7810;p8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84"/>
          <p:cNvGrpSpPr/>
          <p:nvPr/>
        </p:nvGrpSpPr>
        <p:grpSpPr>
          <a:xfrm>
            <a:off x="5744740" y="1689571"/>
            <a:ext cx="399302" cy="449325"/>
            <a:chOff x="-17878825" y="3334400"/>
            <a:chExt cx="270200" cy="304050"/>
          </a:xfrm>
        </p:grpSpPr>
        <p:sp>
          <p:nvSpPr>
            <p:cNvPr id="7817" name="Google Shape;7817;p8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84"/>
          <p:cNvGrpSpPr/>
          <p:nvPr/>
        </p:nvGrpSpPr>
        <p:grpSpPr>
          <a:xfrm>
            <a:off x="5718565" y="2242416"/>
            <a:ext cx="451653" cy="451653"/>
            <a:chOff x="-17896150" y="3709300"/>
            <a:chExt cx="305625" cy="305625"/>
          </a:xfrm>
        </p:grpSpPr>
        <p:sp>
          <p:nvSpPr>
            <p:cNvPr id="7825" name="Google Shape;7825;p8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84"/>
          <p:cNvGrpSpPr/>
          <p:nvPr/>
        </p:nvGrpSpPr>
        <p:grpSpPr>
          <a:xfrm>
            <a:off x="5746495" y="2795686"/>
            <a:ext cx="395792" cy="451653"/>
            <a:chOff x="-17878025" y="4082625"/>
            <a:chExt cx="267825" cy="305625"/>
          </a:xfrm>
        </p:grpSpPr>
        <p:sp>
          <p:nvSpPr>
            <p:cNvPr id="7830" name="Google Shape;7830;p8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84"/>
          <p:cNvGrpSpPr/>
          <p:nvPr/>
        </p:nvGrpSpPr>
        <p:grpSpPr>
          <a:xfrm>
            <a:off x="2890388" y="3355015"/>
            <a:ext cx="450507" cy="423722"/>
            <a:chOff x="-16044450" y="3317850"/>
            <a:chExt cx="304850" cy="286725"/>
          </a:xfrm>
        </p:grpSpPr>
        <p:sp>
          <p:nvSpPr>
            <p:cNvPr id="7838" name="Google Shape;7838;p8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2" name="Google Shape;7842;p84"/>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43" name="Google Shape;7843;p84"/>
          <p:cNvGrpSpPr/>
          <p:nvPr/>
        </p:nvGrpSpPr>
        <p:grpSpPr>
          <a:xfrm>
            <a:off x="8012905" y="2243724"/>
            <a:ext cx="373662" cy="449030"/>
            <a:chOff x="-16018450" y="4058400"/>
            <a:chExt cx="252850" cy="303850"/>
          </a:xfrm>
        </p:grpSpPr>
        <p:sp>
          <p:nvSpPr>
            <p:cNvPr id="7844" name="Google Shape;7844;p8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8" name="Google Shape;7848;p84"/>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53"/>
        <p:cNvGrpSpPr/>
        <p:nvPr/>
      </p:nvGrpSpPr>
      <p:grpSpPr>
        <a:xfrm>
          <a:off x="0" y="0"/>
          <a:ext cx="0" cy="0"/>
          <a:chOff x="0" y="0"/>
          <a:chExt cx="0" cy="0"/>
        </a:xfrm>
      </p:grpSpPr>
      <p:grpSp>
        <p:nvGrpSpPr>
          <p:cNvPr id="7854" name="Google Shape;7854;p85"/>
          <p:cNvGrpSpPr/>
          <p:nvPr/>
        </p:nvGrpSpPr>
        <p:grpSpPr>
          <a:xfrm>
            <a:off x="829817" y="1689241"/>
            <a:ext cx="442337" cy="419623"/>
            <a:chOff x="-6696925" y="3272575"/>
            <a:chExt cx="307200" cy="291425"/>
          </a:xfrm>
        </p:grpSpPr>
        <p:sp>
          <p:nvSpPr>
            <p:cNvPr id="7855" name="Google Shape;7855;p8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85"/>
          <p:cNvGrpSpPr/>
          <p:nvPr/>
        </p:nvGrpSpPr>
        <p:grpSpPr>
          <a:xfrm>
            <a:off x="829799" y="2204636"/>
            <a:ext cx="442373" cy="420775"/>
            <a:chOff x="-6690625" y="3631325"/>
            <a:chExt cx="307225" cy="292225"/>
          </a:xfrm>
        </p:grpSpPr>
        <p:sp>
          <p:nvSpPr>
            <p:cNvPr id="7858" name="Google Shape;7858;p8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85"/>
          <p:cNvGrpSpPr/>
          <p:nvPr/>
        </p:nvGrpSpPr>
        <p:grpSpPr>
          <a:xfrm>
            <a:off x="851921" y="2756972"/>
            <a:ext cx="421927" cy="419371"/>
            <a:chOff x="-6689825" y="3992050"/>
            <a:chExt cx="293025" cy="291250"/>
          </a:xfrm>
        </p:grpSpPr>
        <p:sp>
          <p:nvSpPr>
            <p:cNvPr id="7864" name="Google Shape;7864;p8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6" name="Google Shape;7876;p85"/>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7" name="Google Shape;7877;p85"/>
          <p:cNvGrpSpPr/>
          <p:nvPr/>
        </p:nvGrpSpPr>
        <p:grpSpPr>
          <a:xfrm>
            <a:off x="3535232" y="2205192"/>
            <a:ext cx="423043" cy="419659"/>
            <a:chOff x="-4837325" y="3612425"/>
            <a:chExt cx="293800" cy="291450"/>
          </a:xfrm>
        </p:grpSpPr>
        <p:sp>
          <p:nvSpPr>
            <p:cNvPr id="7878" name="Google Shape;7878;p8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85"/>
          <p:cNvGrpSpPr/>
          <p:nvPr/>
        </p:nvGrpSpPr>
        <p:grpSpPr>
          <a:xfrm>
            <a:off x="3548265" y="2756826"/>
            <a:ext cx="420775" cy="419659"/>
            <a:chOff x="-4837325" y="3971575"/>
            <a:chExt cx="292225" cy="291450"/>
          </a:xfrm>
        </p:grpSpPr>
        <p:sp>
          <p:nvSpPr>
            <p:cNvPr id="7882" name="Google Shape;7882;p8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85"/>
          <p:cNvGrpSpPr/>
          <p:nvPr/>
        </p:nvGrpSpPr>
        <p:grpSpPr>
          <a:xfrm>
            <a:off x="6240279" y="1714185"/>
            <a:ext cx="430998" cy="369730"/>
            <a:chOff x="-3037625" y="3254850"/>
            <a:chExt cx="299325" cy="256775"/>
          </a:xfrm>
        </p:grpSpPr>
        <p:sp>
          <p:nvSpPr>
            <p:cNvPr id="7889" name="Google Shape;7889;p8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85"/>
          <p:cNvGrpSpPr/>
          <p:nvPr/>
        </p:nvGrpSpPr>
        <p:grpSpPr>
          <a:xfrm>
            <a:off x="6244239" y="2204615"/>
            <a:ext cx="423079" cy="420811"/>
            <a:chOff x="-3031325" y="3597450"/>
            <a:chExt cx="293825" cy="292250"/>
          </a:xfrm>
        </p:grpSpPr>
        <p:sp>
          <p:nvSpPr>
            <p:cNvPr id="7894" name="Google Shape;7894;p8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85"/>
          <p:cNvGrpSpPr/>
          <p:nvPr/>
        </p:nvGrpSpPr>
        <p:grpSpPr>
          <a:xfrm>
            <a:off x="6256714" y="2781214"/>
            <a:ext cx="421927" cy="370882"/>
            <a:chOff x="-3030525" y="3973150"/>
            <a:chExt cx="293025" cy="257575"/>
          </a:xfrm>
        </p:grpSpPr>
        <p:sp>
          <p:nvSpPr>
            <p:cNvPr id="7899" name="Google Shape;7899;p8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85"/>
          <p:cNvGrpSpPr/>
          <p:nvPr/>
        </p:nvGrpSpPr>
        <p:grpSpPr>
          <a:xfrm>
            <a:off x="1358307" y="3369426"/>
            <a:ext cx="421927" cy="297195"/>
            <a:chOff x="-1199300" y="3279250"/>
            <a:chExt cx="293025" cy="206400"/>
          </a:xfrm>
        </p:grpSpPr>
        <p:sp>
          <p:nvSpPr>
            <p:cNvPr id="7902" name="Google Shape;7902;p8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85"/>
          <p:cNvGrpSpPr/>
          <p:nvPr/>
        </p:nvGrpSpPr>
        <p:grpSpPr>
          <a:xfrm>
            <a:off x="1365393" y="1688773"/>
            <a:ext cx="444605" cy="420559"/>
            <a:chOff x="-6338550" y="3272950"/>
            <a:chExt cx="308775" cy="292075"/>
          </a:xfrm>
        </p:grpSpPr>
        <p:sp>
          <p:nvSpPr>
            <p:cNvPr id="7907" name="Google Shape;7907;p8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85"/>
          <p:cNvGrpSpPr/>
          <p:nvPr/>
        </p:nvGrpSpPr>
        <p:grpSpPr>
          <a:xfrm>
            <a:off x="1376732" y="2205194"/>
            <a:ext cx="421927" cy="419659"/>
            <a:chOff x="-6329100" y="3632100"/>
            <a:chExt cx="293025" cy="291450"/>
          </a:xfrm>
        </p:grpSpPr>
        <p:sp>
          <p:nvSpPr>
            <p:cNvPr id="7911" name="Google Shape;7911;p8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85"/>
          <p:cNvGrpSpPr/>
          <p:nvPr/>
        </p:nvGrpSpPr>
        <p:grpSpPr>
          <a:xfrm>
            <a:off x="1389783" y="2756828"/>
            <a:ext cx="419623" cy="419659"/>
            <a:chOff x="-6329875" y="3992050"/>
            <a:chExt cx="291425" cy="291450"/>
          </a:xfrm>
        </p:grpSpPr>
        <p:sp>
          <p:nvSpPr>
            <p:cNvPr id="7915" name="Google Shape;7915;p8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5"/>
          <p:cNvGrpSpPr/>
          <p:nvPr/>
        </p:nvGrpSpPr>
        <p:grpSpPr>
          <a:xfrm>
            <a:off x="4075920" y="1687530"/>
            <a:ext cx="423079" cy="423043"/>
            <a:chOff x="-4478975" y="3251700"/>
            <a:chExt cx="293825" cy="293800"/>
          </a:xfrm>
        </p:grpSpPr>
        <p:sp>
          <p:nvSpPr>
            <p:cNvPr id="7920" name="Google Shape;7920;p8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85"/>
          <p:cNvGrpSpPr/>
          <p:nvPr/>
        </p:nvGrpSpPr>
        <p:grpSpPr>
          <a:xfrm>
            <a:off x="4075920" y="2205192"/>
            <a:ext cx="423079" cy="419659"/>
            <a:chOff x="-4475825" y="3612425"/>
            <a:chExt cx="293825" cy="291450"/>
          </a:xfrm>
        </p:grpSpPr>
        <p:sp>
          <p:nvSpPr>
            <p:cNvPr id="7924" name="Google Shape;7924;p8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85"/>
          <p:cNvGrpSpPr/>
          <p:nvPr/>
        </p:nvGrpSpPr>
        <p:grpSpPr>
          <a:xfrm>
            <a:off x="4084992" y="2756844"/>
            <a:ext cx="428730" cy="419623"/>
            <a:chOff x="-4480550" y="3970800"/>
            <a:chExt cx="297750" cy="291425"/>
          </a:xfrm>
        </p:grpSpPr>
        <p:sp>
          <p:nvSpPr>
            <p:cNvPr id="7928" name="Google Shape;7928;p8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85"/>
          <p:cNvGrpSpPr/>
          <p:nvPr/>
        </p:nvGrpSpPr>
        <p:grpSpPr>
          <a:xfrm>
            <a:off x="6788826" y="1689221"/>
            <a:ext cx="415123" cy="419659"/>
            <a:chOff x="-2668225" y="3239075"/>
            <a:chExt cx="288300" cy="291450"/>
          </a:xfrm>
        </p:grpSpPr>
        <p:sp>
          <p:nvSpPr>
            <p:cNvPr id="7931" name="Google Shape;7931;p8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85"/>
          <p:cNvGrpSpPr/>
          <p:nvPr/>
        </p:nvGrpSpPr>
        <p:grpSpPr>
          <a:xfrm>
            <a:off x="6785982" y="2205191"/>
            <a:ext cx="420811" cy="419659"/>
            <a:chOff x="-2671375" y="3597450"/>
            <a:chExt cx="292250" cy="291450"/>
          </a:xfrm>
        </p:grpSpPr>
        <p:sp>
          <p:nvSpPr>
            <p:cNvPr id="7937" name="Google Shape;7937;p8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85"/>
          <p:cNvGrpSpPr/>
          <p:nvPr/>
        </p:nvGrpSpPr>
        <p:grpSpPr>
          <a:xfrm>
            <a:off x="6796765" y="2755691"/>
            <a:ext cx="423043" cy="421927"/>
            <a:chOff x="-2670575" y="3956600"/>
            <a:chExt cx="293800" cy="293025"/>
          </a:xfrm>
        </p:grpSpPr>
        <p:sp>
          <p:nvSpPr>
            <p:cNvPr id="7940" name="Google Shape;7940;p8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85"/>
          <p:cNvGrpSpPr/>
          <p:nvPr/>
        </p:nvGrpSpPr>
        <p:grpSpPr>
          <a:xfrm>
            <a:off x="3054285" y="3311947"/>
            <a:ext cx="426462" cy="418363"/>
            <a:chOff x="-1183550" y="3586525"/>
            <a:chExt cx="296175" cy="290550"/>
          </a:xfrm>
        </p:grpSpPr>
        <p:sp>
          <p:nvSpPr>
            <p:cNvPr id="7945" name="Google Shape;7945;p8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85"/>
          <p:cNvGrpSpPr/>
          <p:nvPr/>
        </p:nvGrpSpPr>
        <p:grpSpPr>
          <a:xfrm>
            <a:off x="1917896" y="1689799"/>
            <a:ext cx="420811" cy="418507"/>
            <a:chOff x="-5971525" y="3273750"/>
            <a:chExt cx="292250" cy="290650"/>
          </a:xfrm>
        </p:grpSpPr>
        <p:sp>
          <p:nvSpPr>
            <p:cNvPr id="7955" name="Google Shape;7955;p8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85"/>
          <p:cNvGrpSpPr/>
          <p:nvPr/>
        </p:nvGrpSpPr>
        <p:grpSpPr>
          <a:xfrm>
            <a:off x="1912226" y="2203826"/>
            <a:ext cx="432150" cy="422395"/>
            <a:chOff x="-5974675" y="3632100"/>
            <a:chExt cx="300125" cy="293350"/>
          </a:xfrm>
        </p:grpSpPr>
        <p:sp>
          <p:nvSpPr>
            <p:cNvPr id="7958" name="Google Shape;7958;p8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85"/>
          <p:cNvGrpSpPr/>
          <p:nvPr/>
        </p:nvGrpSpPr>
        <p:grpSpPr>
          <a:xfrm>
            <a:off x="1942267" y="2755694"/>
            <a:ext cx="395865" cy="421927"/>
            <a:chOff x="-5971525" y="3990475"/>
            <a:chExt cx="274925" cy="293025"/>
          </a:xfrm>
        </p:grpSpPr>
        <p:sp>
          <p:nvSpPr>
            <p:cNvPr id="7962" name="Google Shape;7962;p8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85"/>
          <p:cNvGrpSpPr/>
          <p:nvPr/>
        </p:nvGrpSpPr>
        <p:grpSpPr>
          <a:xfrm>
            <a:off x="4615473" y="1689798"/>
            <a:ext cx="420775" cy="418507"/>
            <a:chOff x="-4118225" y="3253275"/>
            <a:chExt cx="292225" cy="290650"/>
          </a:xfrm>
        </p:grpSpPr>
        <p:sp>
          <p:nvSpPr>
            <p:cNvPr id="7967" name="Google Shape;7967;p8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85"/>
          <p:cNvGrpSpPr/>
          <p:nvPr/>
        </p:nvGrpSpPr>
        <p:grpSpPr>
          <a:xfrm>
            <a:off x="4665924" y="2204922"/>
            <a:ext cx="319874" cy="420199"/>
            <a:chOff x="-4082800" y="3612425"/>
            <a:chExt cx="222150" cy="291825"/>
          </a:xfrm>
        </p:grpSpPr>
        <p:sp>
          <p:nvSpPr>
            <p:cNvPr id="7970" name="Google Shape;7970;p8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85"/>
          <p:cNvGrpSpPr/>
          <p:nvPr/>
        </p:nvGrpSpPr>
        <p:grpSpPr>
          <a:xfrm>
            <a:off x="4627372" y="2769876"/>
            <a:ext cx="420775" cy="393561"/>
            <a:chOff x="-4118225" y="3990475"/>
            <a:chExt cx="292225" cy="273325"/>
          </a:xfrm>
        </p:grpSpPr>
        <p:sp>
          <p:nvSpPr>
            <p:cNvPr id="7974" name="Google Shape;7974;p8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85"/>
          <p:cNvGrpSpPr/>
          <p:nvPr/>
        </p:nvGrpSpPr>
        <p:grpSpPr>
          <a:xfrm>
            <a:off x="7338026" y="1688087"/>
            <a:ext cx="394713" cy="421927"/>
            <a:chOff x="-2312225" y="3238300"/>
            <a:chExt cx="274125" cy="293025"/>
          </a:xfrm>
        </p:grpSpPr>
        <p:sp>
          <p:nvSpPr>
            <p:cNvPr id="7979" name="Google Shape;7979;p8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85"/>
          <p:cNvGrpSpPr/>
          <p:nvPr/>
        </p:nvGrpSpPr>
        <p:grpSpPr>
          <a:xfrm>
            <a:off x="7335742" y="2756825"/>
            <a:ext cx="423079" cy="419659"/>
            <a:chOff x="-2310650" y="3958175"/>
            <a:chExt cx="293825" cy="291450"/>
          </a:xfrm>
        </p:grpSpPr>
        <p:sp>
          <p:nvSpPr>
            <p:cNvPr id="7982" name="Google Shape;7982;p8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85"/>
          <p:cNvGrpSpPr/>
          <p:nvPr/>
        </p:nvGrpSpPr>
        <p:grpSpPr>
          <a:xfrm>
            <a:off x="4702603" y="3308459"/>
            <a:ext cx="424159" cy="419659"/>
            <a:chOff x="-1182750" y="3962900"/>
            <a:chExt cx="294575" cy="291450"/>
          </a:xfrm>
        </p:grpSpPr>
        <p:sp>
          <p:nvSpPr>
            <p:cNvPr id="7985" name="Google Shape;7985;p8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85"/>
          <p:cNvGrpSpPr/>
          <p:nvPr/>
        </p:nvGrpSpPr>
        <p:grpSpPr>
          <a:xfrm>
            <a:off x="2455739" y="1689223"/>
            <a:ext cx="424195" cy="419659"/>
            <a:chOff x="-5611575" y="3272950"/>
            <a:chExt cx="294600" cy="291450"/>
          </a:xfrm>
        </p:grpSpPr>
        <p:sp>
          <p:nvSpPr>
            <p:cNvPr id="7993" name="Google Shape;7993;p8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85"/>
          <p:cNvGrpSpPr/>
          <p:nvPr/>
        </p:nvGrpSpPr>
        <p:grpSpPr>
          <a:xfrm>
            <a:off x="2455739" y="2205770"/>
            <a:ext cx="424195" cy="418507"/>
            <a:chOff x="-5613150" y="3632900"/>
            <a:chExt cx="294600" cy="290650"/>
          </a:xfrm>
        </p:grpSpPr>
        <p:sp>
          <p:nvSpPr>
            <p:cNvPr id="7999" name="Google Shape;7999;p8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85"/>
          <p:cNvGrpSpPr/>
          <p:nvPr/>
        </p:nvGrpSpPr>
        <p:grpSpPr>
          <a:xfrm>
            <a:off x="7324977" y="2153586"/>
            <a:ext cx="420811" cy="522864"/>
            <a:chOff x="-2310650" y="3525775"/>
            <a:chExt cx="292250" cy="363125"/>
          </a:xfrm>
        </p:grpSpPr>
        <p:sp>
          <p:nvSpPr>
            <p:cNvPr id="8002" name="Google Shape;8002;p8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85"/>
          <p:cNvGrpSpPr/>
          <p:nvPr/>
        </p:nvGrpSpPr>
        <p:grpSpPr>
          <a:xfrm>
            <a:off x="2467638" y="2756270"/>
            <a:ext cx="424195" cy="420775"/>
            <a:chOff x="-5613150" y="3991275"/>
            <a:chExt cx="294600" cy="292225"/>
          </a:xfrm>
        </p:grpSpPr>
        <p:sp>
          <p:nvSpPr>
            <p:cNvPr id="8007" name="Google Shape;8007;p8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85"/>
          <p:cNvGrpSpPr/>
          <p:nvPr/>
        </p:nvGrpSpPr>
        <p:grpSpPr>
          <a:xfrm>
            <a:off x="5139126" y="1689438"/>
            <a:ext cx="434634" cy="419227"/>
            <a:chOff x="-3768700" y="3253275"/>
            <a:chExt cx="301850" cy="291150"/>
          </a:xfrm>
        </p:grpSpPr>
        <p:sp>
          <p:nvSpPr>
            <p:cNvPr id="8017" name="Google Shape;8017;p8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85"/>
          <p:cNvGrpSpPr/>
          <p:nvPr/>
        </p:nvGrpSpPr>
        <p:grpSpPr>
          <a:xfrm>
            <a:off x="5143209" y="2217090"/>
            <a:ext cx="426462" cy="395865"/>
            <a:chOff x="-3808700" y="3628950"/>
            <a:chExt cx="296175" cy="274925"/>
          </a:xfrm>
        </p:grpSpPr>
        <p:sp>
          <p:nvSpPr>
            <p:cNvPr id="8021" name="Google Shape;8021;p8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85"/>
          <p:cNvGrpSpPr/>
          <p:nvPr/>
        </p:nvGrpSpPr>
        <p:grpSpPr>
          <a:xfrm>
            <a:off x="5208420" y="2756412"/>
            <a:ext cx="419443" cy="420487"/>
            <a:chOff x="-3771675" y="3971775"/>
            <a:chExt cx="291300" cy="292025"/>
          </a:xfrm>
        </p:grpSpPr>
        <p:sp>
          <p:nvSpPr>
            <p:cNvPr id="8025" name="Google Shape;8025;p8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85"/>
          <p:cNvGrpSpPr/>
          <p:nvPr/>
        </p:nvGrpSpPr>
        <p:grpSpPr>
          <a:xfrm>
            <a:off x="7869864" y="1716461"/>
            <a:ext cx="420271" cy="320774"/>
            <a:chOff x="-1951475" y="3273100"/>
            <a:chExt cx="291875" cy="222775"/>
          </a:xfrm>
        </p:grpSpPr>
        <p:sp>
          <p:nvSpPr>
            <p:cNvPr id="8031" name="Google Shape;8031;p8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85"/>
          <p:cNvGrpSpPr/>
          <p:nvPr/>
        </p:nvGrpSpPr>
        <p:grpSpPr>
          <a:xfrm>
            <a:off x="7867344" y="2205191"/>
            <a:ext cx="425310" cy="419659"/>
            <a:chOff x="-1951475" y="3597450"/>
            <a:chExt cx="295375" cy="291450"/>
          </a:xfrm>
        </p:grpSpPr>
        <p:sp>
          <p:nvSpPr>
            <p:cNvPr id="8035" name="Google Shape;8035;p8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85"/>
          <p:cNvGrpSpPr/>
          <p:nvPr/>
        </p:nvGrpSpPr>
        <p:grpSpPr>
          <a:xfrm>
            <a:off x="7869595" y="2756825"/>
            <a:ext cx="444605" cy="419659"/>
            <a:chOff x="-1960150" y="3956600"/>
            <a:chExt cx="308775" cy="291450"/>
          </a:xfrm>
        </p:grpSpPr>
        <p:sp>
          <p:nvSpPr>
            <p:cNvPr id="8040" name="Google Shape;8040;p8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85"/>
          <p:cNvGrpSpPr/>
          <p:nvPr/>
        </p:nvGrpSpPr>
        <p:grpSpPr>
          <a:xfrm>
            <a:off x="1923633" y="3307636"/>
            <a:ext cx="420775" cy="420775"/>
            <a:chOff x="-804700" y="3226500"/>
            <a:chExt cx="292225" cy="292225"/>
          </a:xfrm>
        </p:grpSpPr>
        <p:sp>
          <p:nvSpPr>
            <p:cNvPr id="8043" name="Google Shape;8043;p8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85"/>
          <p:cNvGrpSpPr/>
          <p:nvPr/>
        </p:nvGrpSpPr>
        <p:grpSpPr>
          <a:xfrm>
            <a:off x="3003724" y="1688647"/>
            <a:ext cx="420775" cy="420811"/>
            <a:chOff x="-5251625" y="3272950"/>
            <a:chExt cx="292225" cy="292250"/>
          </a:xfrm>
        </p:grpSpPr>
        <p:sp>
          <p:nvSpPr>
            <p:cNvPr id="8051" name="Google Shape;8051;p8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85"/>
          <p:cNvGrpSpPr/>
          <p:nvPr/>
        </p:nvGrpSpPr>
        <p:grpSpPr>
          <a:xfrm>
            <a:off x="3000322" y="2204348"/>
            <a:ext cx="427578" cy="421351"/>
            <a:chOff x="-5254775" y="3631325"/>
            <a:chExt cx="296950" cy="292625"/>
          </a:xfrm>
        </p:grpSpPr>
        <p:sp>
          <p:nvSpPr>
            <p:cNvPr id="8055" name="Google Shape;8055;p8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85"/>
          <p:cNvGrpSpPr/>
          <p:nvPr/>
        </p:nvGrpSpPr>
        <p:grpSpPr>
          <a:xfrm>
            <a:off x="3016181" y="2756270"/>
            <a:ext cx="419659" cy="420775"/>
            <a:chOff x="-5251625" y="3991275"/>
            <a:chExt cx="291450" cy="292225"/>
          </a:xfrm>
        </p:grpSpPr>
        <p:sp>
          <p:nvSpPr>
            <p:cNvPr id="8063" name="Google Shape;8063;p8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85"/>
          <p:cNvGrpSpPr/>
          <p:nvPr/>
        </p:nvGrpSpPr>
        <p:grpSpPr>
          <a:xfrm>
            <a:off x="5756763" y="1689240"/>
            <a:ext cx="319874" cy="419623"/>
            <a:chOff x="-3365275" y="3253275"/>
            <a:chExt cx="222150" cy="291425"/>
          </a:xfrm>
        </p:grpSpPr>
        <p:sp>
          <p:nvSpPr>
            <p:cNvPr id="8069" name="Google Shape;8069;p8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85"/>
          <p:cNvGrpSpPr/>
          <p:nvPr/>
        </p:nvGrpSpPr>
        <p:grpSpPr>
          <a:xfrm>
            <a:off x="5730701" y="2204058"/>
            <a:ext cx="371998" cy="421927"/>
            <a:chOff x="-3383375" y="3611625"/>
            <a:chExt cx="258350" cy="293025"/>
          </a:xfrm>
        </p:grpSpPr>
        <p:sp>
          <p:nvSpPr>
            <p:cNvPr id="8072" name="Google Shape;8072;p8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85"/>
          <p:cNvGrpSpPr/>
          <p:nvPr/>
        </p:nvGrpSpPr>
        <p:grpSpPr>
          <a:xfrm>
            <a:off x="5793050" y="2756826"/>
            <a:ext cx="271097" cy="419659"/>
            <a:chOff x="-3347950" y="3971575"/>
            <a:chExt cx="188275" cy="291450"/>
          </a:xfrm>
        </p:grpSpPr>
        <p:sp>
          <p:nvSpPr>
            <p:cNvPr id="8075" name="Google Shape;8075;p8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85"/>
          <p:cNvGrpSpPr/>
          <p:nvPr/>
        </p:nvGrpSpPr>
        <p:grpSpPr>
          <a:xfrm>
            <a:off x="842909" y="3307061"/>
            <a:ext cx="371998" cy="421927"/>
            <a:chOff x="-1575775" y="3238300"/>
            <a:chExt cx="258350" cy="293025"/>
          </a:xfrm>
        </p:grpSpPr>
        <p:sp>
          <p:nvSpPr>
            <p:cNvPr id="8079" name="Google Shape;8079;p8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85"/>
          <p:cNvGrpSpPr/>
          <p:nvPr/>
        </p:nvGrpSpPr>
        <p:grpSpPr>
          <a:xfrm>
            <a:off x="2487807" y="3309051"/>
            <a:ext cx="423079" cy="424159"/>
            <a:chOff x="-1591550" y="3597475"/>
            <a:chExt cx="293825" cy="294575"/>
          </a:xfrm>
        </p:grpSpPr>
        <p:sp>
          <p:nvSpPr>
            <p:cNvPr id="8085" name="Google Shape;8085;p8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85"/>
          <p:cNvGrpSpPr/>
          <p:nvPr/>
        </p:nvGrpSpPr>
        <p:grpSpPr>
          <a:xfrm>
            <a:off x="4137277" y="3318663"/>
            <a:ext cx="421927" cy="399248"/>
            <a:chOff x="-1592325" y="3957400"/>
            <a:chExt cx="293025" cy="277275"/>
          </a:xfrm>
        </p:grpSpPr>
        <p:sp>
          <p:nvSpPr>
            <p:cNvPr id="8089" name="Google Shape;8089;p8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85"/>
          <p:cNvGrpSpPr/>
          <p:nvPr/>
        </p:nvGrpSpPr>
        <p:grpSpPr>
          <a:xfrm>
            <a:off x="3624147" y="3310744"/>
            <a:ext cx="369730" cy="420775"/>
            <a:chOff x="-778700" y="3612425"/>
            <a:chExt cx="256775" cy="292225"/>
          </a:xfrm>
        </p:grpSpPr>
        <p:sp>
          <p:nvSpPr>
            <p:cNvPr id="8094" name="Google Shape;8094;p8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85"/>
          <p:cNvGrpSpPr/>
          <p:nvPr/>
        </p:nvGrpSpPr>
        <p:grpSpPr>
          <a:xfrm>
            <a:off x="6095649" y="3828305"/>
            <a:ext cx="340731" cy="387641"/>
            <a:chOff x="7728464" y="1561258"/>
            <a:chExt cx="349719" cy="397866"/>
          </a:xfrm>
        </p:grpSpPr>
        <p:sp>
          <p:nvSpPr>
            <p:cNvPr id="8101" name="Google Shape;8101;p8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85"/>
          <p:cNvGrpSpPr/>
          <p:nvPr/>
        </p:nvGrpSpPr>
        <p:grpSpPr>
          <a:xfrm>
            <a:off x="4018617" y="3828305"/>
            <a:ext cx="387681" cy="387641"/>
            <a:chOff x="5611350" y="1561258"/>
            <a:chExt cx="397907" cy="397866"/>
          </a:xfrm>
        </p:grpSpPr>
        <p:sp>
          <p:nvSpPr>
            <p:cNvPr id="8104" name="Google Shape;8104;p8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8" name="Google Shape;8108;p85"/>
          <p:cNvGrpSpPr/>
          <p:nvPr/>
        </p:nvGrpSpPr>
        <p:grpSpPr>
          <a:xfrm>
            <a:off x="4537903" y="3925571"/>
            <a:ext cx="387610" cy="193109"/>
            <a:chOff x="6140660" y="1661097"/>
            <a:chExt cx="397835" cy="198202"/>
          </a:xfrm>
        </p:grpSpPr>
        <p:sp>
          <p:nvSpPr>
            <p:cNvPr id="8109" name="Google Shape;8109;p8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85"/>
          <p:cNvGrpSpPr/>
          <p:nvPr/>
        </p:nvGrpSpPr>
        <p:grpSpPr>
          <a:xfrm>
            <a:off x="5057118" y="3828305"/>
            <a:ext cx="387681" cy="387641"/>
            <a:chOff x="6669907" y="1561258"/>
            <a:chExt cx="397907" cy="397866"/>
          </a:xfrm>
        </p:grpSpPr>
        <p:sp>
          <p:nvSpPr>
            <p:cNvPr id="8114" name="Google Shape;8114;p8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85"/>
          <p:cNvGrpSpPr/>
          <p:nvPr/>
        </p:nvGrpSpPr>
        <p:grpSpPr>
          <a:xfrm>
            <a:off x="1942348" y="3885842"/>
            <a:ext cx="387681" cy="272572"/>
            <a:chOff x="3386036" y="1746339"/>
            <a:chExt cx="397907" cy="279762"/>
          </a:xfrm>
        </p:grpSpPr>
        <p:sp>
          <p:nvSpPr>
            <p:cNvPr id="8120" name="Google Shape;8120;p8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85"/>
          <p:cNvGrpSpPr/>
          <p:nvPr/>
        </p:nvGrpSpPr>
        <p:grpSpPr>
          <a:xfrm>
            <a:off x="2980045" y="3828288"/>
            <a:ext cx="387681" cy="387681"/>
            <a:chOff x="4417380" y="1687279"/>
            <a:chExt cx="397907" cy="397907"/>
          </a:xfrm>
        </p:grpSpPr>
        <p:sp>
          <p:nvSpPr>
            <p:cNvPr id="8123" name="Google Shape;8123;p8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85"/>
          <p:cNvGrpSpPr/>
          <p:nvPr/>
        </p:nvGrpSpPr>
        <p:grpSpPr>
          <a:xfrm>
            <a:off x="7926526" y="3308537"/>
            <a:ext cx="387661" cy="387661"/>
            <a:chOff x="2869999" y="1687279"/>
            <a:chExt cx="397887" cy="397887"/>
          </a:xfrm>
        </p:grpSpPr>
        <p:sp>
          <p:nvSpPr>
            <p:cNvPr id="8126" name="Google Shape;8126;p8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85"/>
          <p:cNvGrpSpPr/>
          <p:nvPr/>
        </p:nvGrpSpPr>
        <p:grpSpPr>
          <a:xfrm>
            <a:off x="2461634" y="3828664"/>
            <a:ext cx="386807" cy="386929"/>
            <a:chOff x="3902887" y="1687655"/>
            <a:chExt cx="397010" cy="397135"/>
          </a:xfrm>
        </p:grpSpPr>
        <p:sp>
          <p:nvSpPr>
            <p:cNvPr id="8129" name="Google Shape;8129;p8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85"/>
          <p:cNvGrpSpPr/>
          <p:nvPr/>
        </p:nvGrpSpPr>
        <p:grpSpPr>
          <a:xfrm>
            <a:off x="3499331" y="3828344"/>
            <a:ext cx="387681" cy="387681"/>
            <a:chOff x="4933458" y="1687279"/>
            <a:chExt cx="397907" cy="397907"/>
          </a:xfrm>
        </p:grpSpPr>
        <p:sp>
          <p:nvSpPr>
            <p:cNvPr id="8132" name="Google Shape;8132;p8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85"/>
          <p:cNvGrpSpPr/>
          <p:nvPr/>
        </p:nvGrpSpPr>
        <p:grpSpPr>
          <a:xfrm>
            <a:off x="5273586" y="3308775"/>
            <a:ext cx="387681" cy="387661"/>
            <a:chOff x="266768" y="1721375"/>
            <a:chExt cx="397907" cy="397887"/>
          </a:xfrm>
        </p:grpSpPr>
        <p:sp>
          <p:nvSpPr>
            <p:cNvPr id="8135" name="Google Shape;8135;p8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85"/>
          <p:cNvGrpSpPr/>
          <p:nvPr/>
        </p:nvGrpSpPr>
        <p:grpSpPr>
          <a:xfrm>
            <a:off x="7395588" y="3308924"/>
            <a:ext cx="387539" cy="386888"/>
            <a:chOff x="2408992" y="1722875"/>
            <a:chExt cx="397761" cy="397093"/>
          </a:xfrm>
        </p:grpSpPr>
        <p:sp>
          <p:nvSpPr>
            <p:cNvPr id="8138" name="Google Shape;8138;p8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85"/>
          <p:cNvGrpSpPr/>
          <p:nvPr/>
        </p:nvGrpSpPr>
        <p:grpSpPr>
          <a:xfrm>
            <a:off x="5576404" y="3828305"/>
            <a:ext cx="387641" cy="387641"/>
            <a:chOff x="7199196" y="1561258"/>
            <a:chExt cx="397866" cy="397866"/>
          </a:xfrm>
        </p:grpSpPr>
        <p:sp>
          <p:nvSpPr>
            <p:cNvPr id="8141" name="Google Shape;8141;p8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85"/>
          <p:cNvGrpSpPr/>
          <p:nvPr/>
        </p:nvGrpSpPr>
        <p:grpSpPr>
          <a:xfrm>
            <a:off x="6332282" y="3308537"/>
            <a:ext cx="387661" cy="387661"/>
            <a:chOff x="1379798" y="1723250"/>
            <a:chExt cx="397887" cy="397887"/>
          </a:xfrm>
        </p:grpSpPr>
        <p:sp>
          <p:nvSpPr>
            <p:cNvPr id="8145" name="Google Shape;8145;p8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9" name="Google Shape;8149;p85"/>
          <p:cNvGrpSpPr/>
          <p:nvPr/>
        </p:nvGrpSpPr>
        <p:grpSpPr>
          <a:xfrm>
            <a:off x="5801242" y="3308537"/>
            <a:ext cx="387641" cy="387661"/>
            <a:chOff x="864491" y="1723250"/>
            <a:chExt cx="397866" cy="397887"/>
          </a:xfrm>
        </p:grpSpPr>
        <p:sp>
          <p:nvSpPr>
            <p:cNvPr id="8150" name="Google Shape;8150;p8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3" name="Google Shape;8153;p85"/>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4" name="Google Shape;8154;p85"/>
          <p:cNvGrpSpPr/>
          <p:nvPr/>
        </p:nvGrpSpPr>
        <p:grpSpPr>
          <a:xfrm>
            <a:off x="6568070" y="3827060"/>
            <a:ext cx="388966" cy="388966"/>
            <a:chOff x="1190625" y="238125"/>
            <a:chExt cx="5235075" cy="5235075"/>
          </a:xfrm>
        </p:grpSpPr>
        <p:sp>
          <p:nvSpPr>
            <p:cNvPr id="8155" name="Google Shape;8155;p8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7" name="Google Shape;8157;p8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6"/>
          <p:cNvSpPr txBox="1">
            <a:spLocks noGrp="1"/>
          </p:cNvSpPr>
          <p:nvPr>
            <p:ph type="title"/>
          </p:nvPr>
        </p:nvSpPr>
        <p:spPr>
          <a:xfrm>
            <a:off x="2192156" y="476900"/>
            <a:ext cx="6654362" cy="635262"/>
          </a:xfrm>
          <a:prstGeom prst="rect">
            <a:avLst/>
          </a:prstGeom>
        </p:spPr>
        <p:txBody>
          <a:bodyPr spcFirstLastPara="1" wrap="square" lIns="91425" tIns="91425" rIns="91425" bIns="91425" anchor="b" anchorCtr="0">
            <a:noAutofit/>
          </a:bodyPr>
          <a:lstStyle/>
          <a:p>
            <a:pPr algn="ctr"/>
            <a:r>
              <a:rPr lang="en-US" sz="32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rPr>
              <a:t>PROJECT DEFINITION</a:t>
            </a:r>
            <a:endParaRPr lang="en-IN" sz="32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endParaRPr>
          </a:p>
        </p:txBody>
      </p:sp>
      <p:pic>
        <p:nvPicPr>
          <p:cNvPr id="354" name="Google Shape;354;p36"/>
          <p:cNvPicPr preferRelativeResize="0"/>
          <p:nvPr/>
        </p:nvPicPr>
        <p:blipFill rotWithShape="1">
          <a:blip r:embed="rId3">
            <a:alphaModFix/>
          </a:blip>
          <a:srcRect l="27377" t="35445" r="27377" b="35448"/>
          <a:stretch/>
        </p:blipFill>
        <p:spPr>
          <a:xfrm>
            <a:off x="7874075" y="401875"/>
            <a:ext cx="1113399" cy="553600"/>
          </a:xfrm>
          <a:prstGeom prst="rect">
            <a:avLst/>
          </a:prstGeom>
          <a:noFill/>
          <a:ln>
            <a:noFill/>
          </a:ln>
        </p:spPr>
      </p:pic>
      <p:pic>
        <p:nvPicPr>
          <p:cNvPr id="355" name="Google Shape;355;p36"/>
          <p:cNvPicPr preferRelativeResize="0"/>
          <p:nvPr/>
        </p:nvPicPr>
        <p:blipFill rotWithShape="1">
          <a:blip r:embed="rId3">
            <a:alphaModFix/>
          </a:blip>
          <a:srcRect l="27377" t="35445" r="27377" b="35448"/>
          <a:stretch/>
        </p:blipFill>
        <p:spPr>
          <a:xfrm flipH="1">
            <a:off x="2393425" y="1688350"/>
            <a:ext cx="1113399" cy="553600"/>
          </a:xfrm>
          <a:prstGeom prst="rect">
            <a:avLst/>
          </a:prstGeom>
          <a:noFill/>
          <a:ln>
            <a:noFill/>
          </a:ln>
        </p:spPr>
      </p:pic>
      <p:pic>
        <p:nvPicPr>
          <p:cNvPr id="356" name="Google Shape;356;p36"/>
          <p:cNvPicPr preferRelativeResize="0"/>
          <p:nvPr/>
        </p:nvPicPr>
        <p:blipFill rotWithShape="1">
          <a:blip r:embed="rId4">
            <a:alphaModFix/>
          </a:blip>
          <a:srcRect l="17102" t="8015" r="22162" b="12543"/>
          <a:stretch/>
        </p:blipFill>
        <p:spPr>
          <a:xfrm>
            <a:off x="298888" y="476900"/>
            <a:ext cx="2350400" cy="3074450"/>
          </a:xfrm>
          <a:prstGeom prst="rect">
            <a:avLst/>
          </a:prstGeom>
          <a:noFill/>
          <a:ln>
            <a:noFill/>
          </a:ln>
        </p:spPr>
      </p:pic>
      <p:pic>
        <p:nvPicPr>
          <p:cNvPr id="357" name="Google Shape;357;p36"/>
          <p:cNvPicPr preferRelativeResize="0"/>
          <p:nvPr/>
        </p:nvPicPr>
        <p:blipFill rotWithShape="1">
          <a:blip r:embed="rId3">
            <a:alphaModFix/>
          </a:blip>
          <a:srcRect l="27377" t="35445" r="27377" b="35448"/>
          <a:stretch/>
        </p:blipFill>
        <p:spPr>
          <a:xfrm flipH="1">
            <a:off x="206575" y="4288125"/>
            <a:ext cx="1113399" cy="553600"/>
          </a:xfrm>
          <a:prstGeom prst="rect">
            <a:avLst/>
          </a:prstGeom>
          <a:noFill/>
          <a:ln>
            <a:noFill/>
          </a:ln>
        </p:spPr>
      </p:pic>
      <p:pic>
        <p:nvPicPr>
          <p:cNvPr id="358" name="Google Shape;358;p36"/>
          <p:cNvPicPr preferRelativeResize="0"/>
          <p:nvPr/>
        </p:nvPicPr>
        <p:blipFill rotWithShape="1">
          <a:blip r:embed="rId5">
            <a:alphaModFix/>
          </a:blip>
          <a:srcRect l="40203" t="23114" r="29153" b="31142"/>
          <a:stretch/>
        </p:blipFill>
        <p:spPr>
          <a:xfrm>
            <a:off x="1560117" y="3764425"/>
            <a:ext cx="1264079" cy="1047400"/>
          </a:xfrm>
          <a:prstGeom prst="rect">
            <a:avLst/>
          </a:prstGeom>
          <a:noFill/>
          <a:ln>
            <a:noFill/>
          </a:ln>
        </p:spPr>
      </p:pic>
      <p:sp>
        <p:nvSpPr>
          <p:cNvPr id="7" name="TextBox 6">
            <a:extLst>
              <a:ext uri="{FF2B5EF4-FFF2-40B4-BE49-F238E27FC236}">
                <a16:creationId xmlns:a16="http://schemas.microsoft.com/office/drawing/2014/main" id="{CF513E07-83D4-E032-6B4A-8BF9A9A48B20}"/>
              </a:ext>
            </a:extLst>
          </p:cNvPr>
          <p:cNvSpPr txBox="1"/>
          <p:nvPr/>
        </p:nvSpPr>
        <p:spPr>
          <a:xfrm>
            <a:off x="3501680" y="1451604"/>
            <a:ext cx="5343431" cy="2647135"/>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en-US" b="1" i="1" dirty="0">
                <a:solidFill>
                  <a:srgbClr val="0D0D0D"/>
                </a:solidFill>
                <a:effectLst/>
                <a:latin typeface="Book Antiqua" panose="02040602050305030304" pitchFamily="18" charset="0"/>
              </a:rPr>
              <a:t>The primary goal of this project is to design, develop, and deploy a robust and user-friendly blog application that caters to the needs of content creators and readers. The application aims to provide a seamless platform for users to create, manage, and share their written and multimedia content in the form of blog posts. The project will focus on delivering a feature-rich, scalable, and secure solution to foster a vibrant and engaging blogging community.</a:t>
            </a:r>
            <a:endParaRPr lang="en-US" sz="1400" b="1" i="1" dirty="0">
              <a:solidFill>
                <a:schemeClr val="bg1"/>
              </a:solidFill>
              <a:latin typeface="Book Antiqua" panose="0204060205030503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61"/>
        <p:cNvGrpSpPr/>
        <p:nvPr/>
      </p:nvGrpSpPr>
      <p:grpSpPr>
        <a:xfrm>
          <a:off x="0" y="0"/>
          <a:ext cx="0" cy="0"/>
          <a:chOff x="0" y="0"/>
          <a:chExt cx="0" cy="0"/>
        </a:xfrm>
      </p:grpSpPr>
      <p:pic>
        <p:nvPicPr>
          <p:cNvPr id="8162" name="Google Shape;8162;p8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7"/>
          <p:cNvSpPr txBox="1">
            <a:spLocks noGrp="1"/>
          </p:cNvSpPr>
          <p:nvPr>
            <p:ph type="title"/>
          </p:nvPr>
        </p:nvSpPr>
        <p:spPr>
          <a:xfrm>
            <a:off x="638049" y="574350"/>
            <a:ext cx="7704000" cy="572700"/>
          </a:xfrm>
          <a:prstGeom prst="rect">
            <a:avLst/>
          </a:prstGeom>
        </p:spPr>
        <p:txBody>
          <a:bodyPr spcFirstLastPara="1" wrap="square" lIns="91425" tIns="91425" rIns="91425" bIns="91425" anchor="t" anchorCtr="0">
            <a:noAutofit/>
          </a:bodyPr>
          <a:lstStyle/>
          <a:p>
            <a:pPr algn="ctr"/>
            <a:r>
              <a:rPr lang="en-US" sz="3200" b="1" dirty="0">
                <a:solidFill>
                  <a:schemeClr val="tx1"/>
                </a:solidFill>
                <a:latin typeface="Arial Rounded MT Bold" panose="020F0704030504030204" pitchFamily="34" charset="0"/>
                <a:ea typeface="MS Gothic" panose="020B0609070205080204" pitchFamily="49" charset="-128"/>
              </a:rPr>
              <a:t>INTRODUCTION OF PROJECT</a:t>
            </a:r>
            <a:endParaRPr lang="en-IN" sz="3200" b="1" dirty="0">
              <a:solidFill>
                <a:schemeClr val="tx1"/>
              </a:solidFill>
              <a:latin typeface="Arial Rounded MT Bold" panose="020F0704030504030204" pitchFamily="34" charset="0"/>
              <a:ea typeface="MS Gothic" panose="020B0609070205080204" pitchFamily="49" charset="-128"/>
            </a:endParaRPr>
          </a:p>
        </p:txBody>
      </p:sp>
      <p:sp>
        <p:nvSpPr>
          <p:cNvPr id="365" name="Google Shape;365;p37"/>
          <p:cNvSpPr txBox="1">
            <a:spLocks noGrp="1"/>
          </p:cNvSpPr>
          <p:nvPr>
            <p:ph type="subTitle" idx="2"/>
          </p:nvPr>
        </p:nvSpPr>
        <p:spPr>
          <a:xfrm>
            <a:off x="859358" y="1897075"/>
            <a:ext cx="7704000" cy="1467631"/>
          </a:xfrm>
          <a:prstGeom prst="rect">
            <a:avLst/>
          </a:prstGeom>
        </p:spPr>
        <p:txBody>
          <a:bodyPr spcFirstLastPara="1" wrap="square" lIns="91425" tIns="91425" rIns="91425" bIns="91425" anchor="t" anchorCtr="0">
            <a:noAutofit/>
          </a:bodyPr>
          <a:lstStyle/>
          <a:p>
            <a:pPr marL="342900" marR="0" lvl="0" indent="-342900" algn="just" rtl="0">
              <a:lnSpc>
                <a:spcPct val="107000"/>
              </a:lnSpc>
              <a:spcBef>
                <a:spcPts val="0"/>
              </a:spcBef>
              <a:spcAft>
                <a:spcPts val="800"/>
              </a:spcAft>
              <a:buFont typeface="Wingdings" panose="05000000000000000000" pitchFamily="2" charset="2"/>
              <a:buChar char="§"/>
              <a:tabLst>
                <a:tab pos="457200" algn="l"/>
              </a:tabLst>
            </a:pPr>
            <a:r>
              <a:rPr lang="en-US" b="1" i="1"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rPr>
              <a:t>In this project you can write the blog and share your thoughts to many of the users. In this web application different fields are also available.</a:t>
            </a:r>
          </a:p>
          <a:p>
            <a:pPr marL="342900" marR="0" lvl="0" indent="-342900" algn="just">
              <a:lnSpc>
                <a:spcPct val="107000"/>
              </a:lnSpc>
              <a:spcBef>
                <a:spcPts val="0"/>
              </a:spcBef>
              <a:spcAft>
                <a:spcPts val="800"/>
              </a:spcAft>
              <a:buFont typeface="Wingdings" panose="05000000000000000000" pitchFamily="2" charset="2"/>
              <a:buChar char="§"/>
              <a:tabLst>
                <a:tab pos="457200" algn="l"/>
              </a:tabLst>
            </a:pPr>
            <a:r>
              <a:rPr lang="en-US" b="1" i="1"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rPr>
              <a:t>Main purpose of this website is to reduce cost and save your time.</a:t>
            </a:r>
          </a:p>
          <a:p>
            <a:pPr marL="342900" marR="0" lvl="0" indent="-342900" algn="just">
              <a:lnSpc>
                <a:spcPct val="107000"/>
              </a:lnSpc>
              <a:spcBef>
                <a:spcPts val="0"/>
              </a:spcBef>
              <a:spcAft>
                <a:spcPts val="800"/>
              </a:spcAft>
              <a:buFont typeface="Wingdings" panose="05000000000000000000" pitchFamily="2" charset="2"/>
              <a:buChar char="§"/>
              <a:tabLst>
                <a:tab pos="457200" algn="l"/>
              </a:tabLst>
            </a:pPr>
            <a:r>
              <a:rPr lang="en-US" b="1" i="1"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rPr>
              <a:t> This app is user side as well as admin side with full of authentication and authorities.</a:t>
            </a:r>
          </a:p>
          <a:p>
            <a:pPr marL="285750" lvl="0" indent="-285750" algn="just" rtl="0">
              <a:spcBef>
                <a:spcPts val="0"/>
              </a:spcBef>
              <a:spcAft>
                <a:spcPts val="0"/>
              </a:spcAft>
              <a:buFont typeface="Wingdings" panose="05000000000000000000" pitchFamily="2" charset="2"/>
              <a:buChar char="§"/>
            </a:pPr>
            <a:endParaRPr b="1" i="1" dirty="0">
              <a:effectLst>
                <a:outerShdw blurRad="38100" dist="38100" dir="2700000" algn="tl">
                  <a:srgbClr val="000000">
                    <a:alpha val="43137"/>
                  </a:srgbClr>
                </a:outerShdw>
              </a:effectLst>
              <a:latin typeface="Book Antiqua" panose="02040602050305030304" pitchFamily="18" charset="0"/>
            </a:endParaRPr>
          </a:p>
        </p:txBody>
      </p:sp>
      <p:pic>
        <p:nvPicPr>
          <p:cNvPr id="366" name="Google Shape;366;p37"/>
          <p:cNvPicPr preferRelativeResize="0"/>
          <p:nvPr/>
        </p:nvPicPr>
        <p:blipFill rotWithShape="1">
          <a:blip r:embed="rId3">
            <a:alphaModFix/>
          </a:blip>
          <a:srcRect l="27377" t="35445" r="27377" b="35448"/>
          <a:stretch/>
        </p:blipFill>
        <p:spPr>
          <a:xfrm>
            <a:off x="3933350" y="4015550"/>
            <a:ext cx="1113399" cy="553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38"/>
          <p:cNvPicPr preferRelativeResize="0">
            <a:picLocks noGrp="1"/>
          </p:cNvPicPr>
          <p:nvPr>
            <p:ph type="pic" idx="2"/>
          </p:nvPr>
        </p:nvPicPr>
        <p:blipFill rotWithShape="1">
          <a:blip r:embed="rId3">
            <a:alphaModFix/>
          </a:blip>
          <a:srcRect l="3703" r="3703"/>
          <a:stretch/>
        </p:blipFill>
        <p:spPr>
          <a:xfrm>
            <a:off x="942438" y="954350"/>
            <a:ext cx="2911800" cy="3144600"/>
          </a:xfrm>
          <a:prstGeom prst="roundRect">
            <a:avLst>
              <a:gd name="adj" fmla="val 16667"/>
            </a:avLst>
          </a:prstGeom>
        </p:spPr>
      </p:pic>
      <p:sp>
        <p:nvSpPr>
          <p:cNvPr id="372" name="Google Shape;372;p38"/>
          <p:cNvSpPr txBox="1">
            <a:spLocks noGrp="1"/>
          </p:cNvSpPr>
          <p:nvPr>
            <p:ph type="title"/>
          </p:nvPr>
        </p:nvSpPr>
        <p:spPr>
          <a:xfrm>
            <a:off x="499724" y="7144"/>
            <a:ext cx="8644275" cy="1179900"/>
          </a:xfrm>
          <a:prstGeom prst="rect">
            <a:avLst/>
          </a:prstGeom>
        </p:spPr>
        <p:txBody>
          <a:bodyPr spcFirstLastPara="1" wrap="square" lIns="91425" tIns="91425" rIns="91425" bIns="91425" anchor="t" anchorCtr="0">
            <a:noAutofit/>
          </a:bodyPr>
          <a:lstStyle/>
          <a:p>
            <a:pPr algn="ctr"/>
            <a:r>
              <a:rPr lang="en-US" sz="36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rPr>
              <a:t>GOAL &amp; OBJECTIVE</a:t>
            </a:r>
            <a:endParaRPr lang="en-IN" sz="36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endParaRPr>
          </a:p>
        </p:txBody>
      </p:sp>
      <p:sp>
        <p:nvSpPr>
          <p:cNvPr id="373" name="Google Shape;373;p38"/>
          <p:cNvSpPr txBox="1">
            <a:spLocks noGrp="1"/>
          </p:cNvSpPr>
          <p:nvPr>
            <p:ph type="subTitle" idx="1"/>
          </p:nvPr>
        </p:nvSpPr>
        <p:spPr>
          <a:xfrm>
            <a:off x="4016401" y="1057667"/>
            <a:ext cx="5084537" cy="4242995"/>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Clr>
                <a:schemeClr val="dk1"/>
              </a:buClr>
              <a:buSzPts val="1100"/>
              <a:buFont typeface="Wingdings" panose="05000000000000000000" pitchFamily="2" charset="2"/>
              <a:buChar char="§"/>
            </a:pPr>
            <a:r>
              <a:rPr lang="en-US" sz="1400" b="1" i="1" dirty="0">
                <a:solidFill>
                  <a:srgbClr val="0D0D0D"/>
                </a:solidFill>
                <a:latin typeface="Book Antiqua" panose="02040602050305030304" pitchFamily="18" charset="0"/>
              </a:rPr>
              <a:t>Ensure a seamless and intuitive design for an excellent user experience, catering to a wide range of users across different devices.</a:t>
            </a:r>
          </a:p>
          <a:p>
            <a:pPr marL="285750" lvl="0" indent="-285750" algn="just" rtl="0">
              <a:spcBef>
                <a:spcPts val="0"/>
              </a:spcBef>
              <a:spcAft>
                <a:spcPts val="0"/>
              </a:spcAft>
              <a:buClr>
                <a:schemeClr val="dk1"/>
              </a:buClr>
              <a:buSzPts val="1100"/>
              <a:buFont typeface="Wingdings" panose="05000000000000000000" pitchFamily="2" charset="2"/>
              <a:buChar char="§"/>
            </a:pPr>
            <a:r>
              <a:rPr lang="en-US" sz="1400" b="1" i="1" dirty="0">
                <a:solidFill>
                  <a:srgbClr val="0D0D0D"/>
                </a:solidFill>
                <a:effectLst/>
                <a:latin typeface="Book Antiqua" panose="02040602050305030304" pitchFamily="18" charset="0"/>
              </a:rPr>
              <a:t>Provide a robust content creation platform with easy-to-use editing tools and multimedia integration to facilitate the seamless creation of engaging blog posts.</a:t>
            </a:r>
          </a:p>
          <a:p>
            <a:pPr marL="285750" lvl="0" indent="-285750" algn="just" rtl="0">
              <a:spcBef>
                <a:spcPts val="0"/>
              </a:spcBef>
              <a:spcAft>
                <a:spcPts val="0"/>
              </a:spcAft>
              <a:buClr>
                <a:schemeClr val="dk1"/>
              </a:buClr>
              <a:buSzPts val="1100"/>
              <a:buFont typeface="Wingdings" panose="05000000000000000000" pitchFamily="2" charset="2"/>
              <a:buChar char="§"/>
            </a:pPr>
            <a:r>
              <a:rPr lang="en-US" sz="1400" b="1" i="1" dirty="0">
                <a:solidFill>
                  <a:srgbClr val="0D0D0D"/>
                </a:solidFill>
                <a:effectLst/>
                <a:latin typeface="Book Antiqua" panose="02040602050305030304" pitchFamily="18" charset="0"/>
              </a:rPr>
              <a:t>Implement secure user authentication mechanisms and robust data encryption to protect user accounts and data, fostering trust and confidence among users.</a:t>
            </a:r>
          </a:p>
          <a:p>
            <a:pPr marL="285750" lvl="0" indent="-285750" algn="just" rtl="0">
              <a:spcBef>
                <a:spcPts val="0"/>
              </a:spcBef>
              <a:spcAft>
                <a:spcPts val="0"/>
              </a:spcAft>
              <a:buClr>
                <a:schemeClr val="dk1"/>
              </a:buClr>
              <a:buSzPts val="1100"/>
              <a:buFont typeface="Wingdings" panose="05000000000000000000" pitchFamily="2" charset="2"/>
              <a:buChar char="§"/>
            </a:pPr>
            <a:r>
              <a:rPr lang="en-US" sz="1400" b="1" i="1" dirty="0">
                <a:solidFill>
                  <a:srgbClr val="0D0D0D"/>
                </a:solidFill>
                <a:effectLst/>
                <a:latin typeface="Book Antiqua" panose="02040602050305030304" pitchFamily="18" charset="0"/>
              </a:rPr>
              <a:t>Optimize the website for search engines with features like customizable meta tags, clean URLs, and a well-structured site, enhancing the visibility and discoverability of blog content.</a:t>
            </a:r>
          </a:p>
          <a:p>
            <a:pPr marL="285750" lvl="0" indent="-285750" algn="just" rtl="0">
              <a:spcBef>
                <a:spcPts val="0"/>
              </a:spcBef>
              <a:spcAft>
                <a:spcPts val="0"/>
              </a:spcAft>
              <a:buClr>
                <a:schemeClr val="dk1"/>
              </a:buClr>
              <a:buSzPts val="1100"/>
              <a:buFont typeface="Wingdings" panose="05000000000000000000" pitchFamily="2" charset="2"/>
              <a:buChar char="§"/>
            </a:pPr>
            <a:r>
              <a:rPr lang="en-US" sz="1400" b="1" i="1" dirty="0">
                <a:solidFill>
                  <a:srgbClr val="0D0D0D"/>
                </a:solidFill>
                <a:effectLst/>
                <a:latin typeface="Book Antiqua" panose="02040602050305030304" pitchFamily="18" charset="0"/>
              </a:rPr>
              <a:t>Foster a vibrant community by implementing a robust commenting system with features like threaded comments, upvoting, and moderation controls, encouraging reader interaction and feedback.</a:t>
            </a:r>
            <a:endParaRPr sz="1400" b="1" i="1" dirty="0">
              <a:latin typeface="Book Antiqua" panose="02040602050305030304" pitchFamily="18" charset="0"/>
            </a:endParaRPr>
          </a:p>
        </p:txBody>
      </p:sp>
      <p:pic>
        <p:nvPicPr>
          <p:cNvPr id="374" name="Google Shape;374;p38"/>
          <p:cNvPicPr preferRelativeResize="0"/>
          <p:nvPr/>
        </p:nvPicPr>
        <p:blipFill rotWithShape="1">
          <a:blip r:embed="rId4">
            <a:alphaModFix/>
          </a:blip>
          <a:srcRect l="32585" t="56491" r="52523" b="21979"/>
          <a:stretch/>
        </p:blipFill>
        <p:spPr>
          <a:xfrm>
            <a:off x="623025" y="4261782"/>
            <a:ext cx="366451" cy="409475"/>
          </a:xfrm>
          <a:prstGeom prst="rect">
            <a:avLst/>
          </a:prstGeom>
          <a:noFill/>
          <a:ln>
            <a:noFill/>
          </a:ln>
        </p:spPr>
      </p:pic>
      <p:pic>
        <p:nvPicPr>
          <p:cNvPr id="375" name="Google Shape;375;p38"/>
          <p:cNvPicPr preferRelativeResize="0"/>
          <p:nvPr/>
        </p:nvPicPr>
        <p:blipFill rotWithShape="1">
          <a:blip r:embed="rId4">
            <a:alphaModFix/>
          </a:blip>
          <a:srcRect l="47678" t="22433" r="37430" b="56036"/>
          <a:stretch/>
        </p:blipFill>
        <p:spPr>
          <a:xfrm>
            <a:off x="780275" y="3775720"/>
            <a:ext cx="366451" cy="409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2" name="Google Shape;382;p39"/>
          <p:cNvSpPr txBox="1">
            <a:spLocks noGrp="1"/>
          </p:cNvSpPr>
          <p:nvPr>
            <p:ph type="subTitle" idx="2"/>
          </p:nvPr>
        </p:nvSpPr>
        <p:spPr>
          <a:xfrm>
            <a:off x="1840238" y="1945650"/>
            <a:ext cx="6860850" cy="751800"/>
          </a:xfrm>
          <a:prstGeom prst="rect">
            <a:avLst/>
          </a:prstGeom>
        </p:spPr>
        <p:txBody>
          <a:bodyPr spcFirstLastPara="1" wrap="square" lIns="91425" tIns="91425" rIns="91425" bIns="91425" anchor="t" anchorCtr="0">
            <a:noAutofit/>
          </a:bodyPr>
          <a:lstStyle/>
          <a:p>
            <a:pPr marL="0" indent="0"/>
            <a:r>
              <a:rPr lang="en-US" sz="40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rPr>
              <a:t>SYSTEM ANALYSIS</a:t>
            </a:r>
            <a:endParaRPr lang="en-IN" sz="40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endParaRPr>
          </a:p>
          <a:p>
            <a:pPr marL="0" lvl="0" indent="0" algn="l" rtl="0">
              <a:spcBef>
                <a:spcPts val="0"/>
              </a:spcBef>
              <a:spcAft>
                <a:spcPts val="0"/>
              </a:spcAft>
              <a:buNone/>
            </a:pPr>
            <a:endParaRPr sz="4000" i="1" u="sng" dirty="0">
              <a:solidFill>
                <a:schemeClr val="tx1"/>
              </a:solidFill>
              <a:effectLst>
                <a:outerShdw blurRad="38100" dist="38100" dir="2700000" algn="tl">
                  <a:srgbClr val="000000">
                    <a:alpha val="43137"/>
                  </a:srgbClr>
                </a:outerShdw>
              </a:effectLst>
              <a:latin typeface="Arial Rounded MT Bold" panose="020F0704030504030204" pitchFamily="34" charset="0"/>
            </a:endParaRPr>
          </a:p>
        </p:txBody>
      </p:sp>
      <p:pic>
        <p:nvPicPr>
          <p:cNvPr id="385" name="Google Shape;385;p39"/>
          <p:cNvPicPr preferRelativeResize="0"/>
          <p:nvPr/>
        </p:nvPicPr>
        <p:blipFill rotWithShape="1">
          <a:blip r:embed="rId3">
            <a:alphaModFix/>
          </a:blip>
          <a:srcRect l="32585" t="56491" r="52523" b="21979"/>
          <a:stretch/>
        </p:blipFill>
        <p:spPr>
          <a:xfrm>
            <a:off x="7478650" y="3130782"/>
            <a:ext cx="366451" cy="409475"/>
          </a:xfrm>
          <a:prstGeom prst="rect">
            <a:avLst/>
          </a:prstGeom>
          <a:noFill/>
          <a:ln>
            <a:noFill/>
          </a:ln>
        </p:spPr>
      </p:pic>
      <p:pic>
        <p:nvPicPr>
          <p:cNvPr id="386" name="Google Shape;386;p39"/>
          <p:cNvPicPr preferRelativeResize="0"/>
          <p:nvPr/>
        </p:nvPicPr>
        <p:blipFill rotWithShape="1">
          <a:blip r:embed="rId4">
            <a:alphaModFix/>
          </a:blip>
          <a:srcRect l="27377" t="35445" r="27377" b="35448"/>
          <a:stretch/>
        </p:blipFill>
        <p:spPr>
          <a:xfrm>
            <a:off x="5417700" y="4050400"/>
            <a:ext cx="1113399" cy="553600"/>
          </a:xfrm>
          <a:prstGeom prst="rect">
            <a:avLst/>
          </a:prstGeom>
          <a:noFill/>
          <a:ln>
            <a:noFill/>
          </a:ln>
        </p:spPr>
      </p:pic>
      <p:sp>
        <p:nvSpPr>
          <p:cNvPr id="387" name="Google Shape;387;p39"/>
          <p:cNvSpPr/>
          <p:nvPr/>
        </p:nvSpPr>
        <p:spPr>
          <a:xfrm>
            <a:off x="7931450" y="4180725"/>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8" name="Google Shape;388;p39"/>
          <p:cNvPicPr preferRelativeResize="0"/>
          <p:nvPr/>
        </p:nvPicPr>
        <p:blipFill rotWithShape="1">
          <a:blip r:embed="rId5">
            <a:alphaModFix/>
          </a:blip>
          <a:srcRect l="42104" t="40364" r="42106" b="40360"/>
          <a:stretch/>
        </p:blipFill>
        <p:spPr>
          <a:xfrm>
            <a:off x="3974002" y="2571750"/>
            <a:ext cx="1443698" cy="978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i="1" u="sng" dirty="0">
                <a:effectLst>
                  <a:outerShdw blurRad="38100" dist="38100" dir="2700000" algn="tl">
                    <a:srgbClr val="000000">
                      <a:alpha val="43137"/>
                    </a:srgbClr>
                  </a:outerShdw>
                </a:effectLst>
                <a:latin typeface="Arial Rounded MT Bold" panose="020F0704030504030204" pitchFamily="34" charset="0"/>
              </a:rPr>
              <a:t>PROBLEM IDENTIFICATION</a:t>
            </a:r>
            <a:endParaRPr b="1" i="1" u="sng" dirty="0">
              <a:effectLst>
                <a:outerShdw blurRad="38100" dist="38100" dir="2700000" algn="tl">
                  <a:srgbClr val="000000">
                    <a:alpha val="43137"/>
                  </a:srgbClr>
                </a:outerShdw>
              </a:effectLst>
              <a:latin typeface="Arial Rounded MT Bold" panose="020F0704030504030204" pitchFamily="34" charset="0"/>
            </a:endParaRPr>
          </a:p>
        </p:txBody>
      </p:sp>
      <p:sp>
        <p:nvSpPr>
          <p:cNvPr id="394" name="Google Shape;394;p40"/>
          <p:cNvSpPr txBox="1">
            <a:spLocks noGrp="1"/>
          </p:cNvSpPr>
          <p:nvPr>
            <p:ph type="subTitle" idx="1"/>
          </p:nvPr>
        </p:nvSpPr>
        <p:spPr>
          <a:xfrm>
            <a:off x="713225" y="1839076"/>
            <a:ext cx="4959600" cy="330442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
            </a:pPr>
            <a:r>
              <a:rPr lang="en-US" b="1" i="1" dirty="0">
                <a:solidFill>
                  <a:srgbClr val="0D0D0D"/>
                </a:solidFill>
                <a:effectLst/>
                <a:latin typeface="Book Antiqua" panose="02040602050305030304" pitchFamily="18" charset="0"/>
              </a:rPr>
              <a:t>The user interface is not intuitive, leading to difficulties in navigation and a subpar overall user experience.</a:t>
            </a:r>
          </a:p>
          <a:p>
            <a:pPr marL="285750" lvl="0" indent="-285750" algn="l" rtl="0">
              <a:spcBef>
                <a:spcPts val="0"/>
              </a:spcBef>
              <a:spcAft>
                <a:spcPts val="0"/>
              </a:spcAft>
              <a:buFont typeface="Wingdings" panose="05000000000000000000" pitchFamily="2" charset="2"/>
              <a:buChar char="§"/>
            </a:pPr>
            <a:r>
              <a:rPr lang="en-US" b="1" i="1" dirty="0">
                <a:solidFill>
                  <a:srgbClr val="0D0D0D"/>
                </a:solidFill>
                <a:effectLst/>
                <a:latin typeface="Book Antiqua" panose="02040602050305030304" pitchFamily="18" charset="0"/>
              </a:rPr>
              <a:t>The content creation tools lack essential features such as a user-friendly editor, multimedia embedding options, or efficient post management.</a:t>
            </a:r>
          </a:p>
          <a:p>
            <a:pPr marL="285750" lvl="0" indent="-285750" algn="l" rtl="0">
              <a:spcBef>
                <a:spcPts val="0"/>
              </a:spcBef>
              <a:spcAft>
                <a:spcPts val="0"/>
              </a:spcAft>
              <a:buFont typeface="Wingdings" panose="05000000000000000000" pitchFamily="2" charset="2"/>
              <a:buChar char="§"/>
            </a:pPr>
            <a:r>
              <a:rPr lang="en-US" b="1" i="1" dirty="0">
                <a:solidFill>
                  <a:srgbClr val="0D0D0D"/>
                </a:solidFill>
                <a:effectLst/>
                <a:latin typeface="Book Antiqua" panose="02040602050305030304" pitchFamily="18" charset="0"/>
              </a:rPr>
              <a:t>Slow loading times and performance issues hinder the user experience, potentially leading to frustration and decreased usage.</a:t>
            </a:r>
          </a:p>
          <a:p>
            <a:pPr marL="285750" lvl="0" indent="-285750" algn="l" rtl="0">
              <a:spcBef>
                <a:spcPts val="0"/>
              </a:spcBef>
              <a:spcAft>
                <a:spcPts val="0"/>
              </a:spcAft>
              <a:buFont typeface="Wingdings" panose="05000000000000000000" pitchFamily="2" charset="2"/>
              <a:buChar char="§"/>
            </a:pPr>
            <a:r>
              <a:rPr lang="en-US" b="1" i="1" dirty="0">
                <a:solidFill>
                  <a:srgbClr val="0D0D0D"/>
                </a:solidFill>
                <a:effectLst/>
                <a:latin typeface="Book Antiqua" panose="02040602050305030304" pitchFamily="18" charset="0"/>
              </a:rPr>
              <a:t>The application lacks features to encourage community building, such as tools for bloggers to connect, collaborate, or promote each other's content.</a:t>
            </a:r>
            <a:endParaRPr lang="en-US" b="1" i="1" dirty="0">
              <a:solidFill>
                <a:srgbClr val="0D0D0D"/>
              </a:solidFill>
              <a:latin typeface="Book Antiqua" panose="02040602050305030304" pitchFamily="18" charset="0"/>
            </a:endParaRPr>
          </a:p>
          <a:p>
            <a:pPr marL="285750" lvl="0" indent="-285750" algn="l" rtl="0">
              <a:spcBef>
                <a:spcPts val="0"/>
              </a:spcBef>
              <a:spcAft>
                <a:spcPts val="0"/>
              </a:spcAft>
              <a:buFont typeface="Wingdings" panose="05000000000000000000" pitchFamily="2" charset="2"/>
              <a:buChar char="§"/>
            </a:pPr>
            <a:r>
              <a:rPr lang="en-US" b="1" i="1" dirty="0">
                <a:solidFill>
                  <a:srgbClr val="0D0D0D"/>
                </a:solidFill>
                <a:effectLst/>
                <a:latin typeface="Book Antiqua" panose="02040602050305030304" pitchFamily="18" charset="0"/>
              </a:rPr>
              <a:t>The application may lack features or guidance for bloggers to optimize their content for search engines, affecting discoverability.</a:t>
            </a:r>
          </a:p>
          <a:p>
            <a:pPr marL="285750" lvl="0" indent="-285750" algn="l" rtl="0">
              <a:spcBef>
                <a:spcPts val="0"/>
              </a:spcBef>
              <a:spcAft>
                <a:spcPts val="0"/>
              </a:spcAft>
              <a:buFont typeface="Wingdings" panose="05000000000000000000" pitchFamily="2" charset="2"/>
              <a:buChar char="§"/>
            </a:pPr>
            <a:endParaRPr b="1" i="1" dirty="0">
              <a:latin typeface="Book Antiqua" panose="02040602050305030304" pitchFamily="18" charset="0"/>
            </a:endParaRPr>
          </a:p>
        </p:txBody>
      </p:sp>
      <p:pic>
        <p:nvPicPr>
          <p:cNvPr id="400" name="Google Shape;400;p40"/>
          <p:cNvPicPr preferRelativeResize="0"/>
          <p:nvPr/>
        </p:nvPicPr>
        <p:blipFill rotWithShape="1">
          <a:blip r:embed="rId3">
            <a:alphaModFix/>
          </a:blip>
          <a:srcRect l="20669" t="8948" r="22947" b="8956"/>
          <a:stretch/>
        </p:blipFill>
        <p:spPr>
          <a:xfrm>
            <a:off x="5936456" y="1621631"/>
            <a:ext cx="2407444" cy="2625344"/>
          </a:xfrm>
          <a:prstGeom prst="rect">
            <a:avLst/>
          </a:prstGeom>
          <a:noFill/>
          <a:ln>
            <a:noFill/>
          </a:ln>
        </p:spPr>
      </p:pic>
    </p:spTree>
  </p:cSld>
  <p:clrMapOvr>
    <a:masterClrMapping/>
  </p:clrMapOvr>
</p:sld>
</file>

<file path=ppt/theme/theme1.xml><?xml version="1.0" encoding="utf-8"?>
<a:theme xmlns:a="http://schemas.openxmlformats.org/drawingml/2006/main" name="Marketing Campaign Timeline by Slidesgo">
  <a:themeElements>
    <a:clrScheme name="Simple Light">
      <a:dk1>
        <a:srgbClr val="191919"/>
      </a:dk1>
      <a:lt1>
        <a:srgbClr val="EBE2FF"/>
      </a:lt1>
      <a:dk2>
        <a:srgbClr val="BCCFE9"/>
      </a:dk2>
      <a:lt2>
        <a:srgbClr val="94AEFC"/>
      </a:lt2>
      <a:accent1>
        <a:srgbClr val="E4B940"/>
      </a:accent1>
      <a:accent2>
        <a:srgbClr val="FFFFFF"/>
      </a:accent2>
      <a:accent3>
        <a:srgbClr val="7962F3"/>
      </a:accent3>
      <a:accent4>
        <a:srgbClr val="F789FA"/>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1428</TotalTime>
  <Words>1956</Words>
  <Application>Microsoft Office PowerPoint</Application>
  <PresentationFormat>On-screen Show (16:9)</PresentationFormat>
  <Paragraphs>330</Paragraphs>
  <Slides>50</Slides>
  <Notes>50</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50</vt:i4>
      </vt:variant>
    </vt:vector>
  </HeadingPairs>
  <TitlesOfParts>
    <vt:vector size="68" baseType="lpstr">
      <vt:lpstr>Calibri</vt:lpstr>
      <vt:lpstr>Arial</vt:lpstr>
      <vt:lpstr>Anton</vt:lpstr>
      <vt:lpstr>Roboto Light</vt:lpstr>
      <vt:lpstr>Roboto Medium</vt:lpstr>
      <vt:lpstr>Book Antiqua</vt:lpstr>
      <vt:lpstr>Wingdings</vt:lpstr>
      <vt:lpstr>Anaheim</vt:lpstr>
      <vt:lpstr>Roboto</vt:lpstr>
      <vt:lpstr>Arial Rounded MT Bold</vt:lpstr>
      <vt:lpstr>Amatic SC</vt:lpstr>
      <vt:lpstr>Nunito Light</vt:lpstr>
      <vt:lpstr>Bebas Neue</vt:lpstr>
      <vt:lpstr>MS PGothic</vt:lpstr>
      <vt:lpstr>Proxima Nova</vt:lpstr>
      <vt:lpstr>Proxima Nova Semibold</vt:lpstr>
      <vt:lpstr>Marketing Campaign Timeline by Slidesgo</vt:lpstr>
      <vt:lpstr>Slidesgo Final Pages</vt:lpstr>
      <vt:lpstr>Name :- Murtaza Juzerbahi Kheriwala  Collage :- Patel Group Of Institution Class IC-10 Enroll No:- 195480686010</vt:lpstr>
      <vt:lpstr>Project Profile</vt:lpstr>
      <vt:lpstr>ACKNOWLEDGEMENT</vt:lpstr>
      <vt:lpstr>Develop a user-friendly and feature-rich blog application that allows individuals to create, manage, and share their content in the form of blog posts. The application should cater to both content creators and readers, providing a seamless and engaging experience.</vt:lpstr>
      <vt:lpstr>PROJECT DEFINITION</vt:lpstr>
      <vt:lpstr>INTRODUCTION OF PROJECT</vt:lpstr>
      <vt:lpstr>GOAL &amp; OBJECTIVE</vt:lpstr>
      <vt:lpstr>PowerPoint Presentation</vt:lpstr>
      <vt:lpstr>PROBLEM IDENTIFICATION</vt:lpstr>
      <vt:lpstr>NEED FOR THE NEW SYSTEM</vt:lpstr>
      <vt:lpstr>Up to six blocks of text</vt:lpstr>
      <vt:lpstr>FEASIBILITY STUDY</vt:lpstr>
      <vt:lpstr>PowerPoint Presentation</vt:lpstr>
      <vt:lpstr>A picture is worth a thousand words</vt:lpstr>
      <vt:lpstr>TECHNICAL FEASIBILITY</vt:lpstr>
      <vt:lpstr>PowerPoint Presentation</vt:lpstr>
      <vt:lpstr>Targeted User</vt:lpstr>
      <vt:lpstr>Tablet mockup</vt:lpstr>
      <vt:lpstr>Phone mockup</vt:lpstr>
      <vt:lpstr>This is a map</vt:lpstr>
      <vt:lpstr>A timeline always works well</vt:lpstr>
      <vt:lpstr>Marketing infographics </vt:lpstr>
      <vt:lpstr>Try this timeline table</vt:lpstr>
      <vt:lpstr>Graph about marketing campaigns</vt:lpstr>
      <vt:lpstr>Our marketing team</vt:lpstr>
      <vt:lpstr>Timeline 01</vt:lpstr>
      <vt:lpstr>Timeline 02</vt:lpstr>
      <vt:lpstr>Timeline 03</vt:lpstr>
      <vt:lpstr>Timeline 04</vt:lpstr>
      <vt:lpstr>Timeline 05</vt:lpstr>
      <vt:lpstr>Timeline 06</vt:lpstr>
      <vt:lpstr>Timeline 07</vt:lpstr>
      <vt:lpstr>Thanks!</vt:lpstr>
      <vt:lpstr>Alternative resources</vt:lpstr>
      <vt:lpstr>Resources</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 Murtaza Juzerbahi Kheriwala  Collage :- Patel Group Of Institution Class IC-10 Enroll No:- 195480686010</dc:title>
  <dc:creator>Murtaza kheriwala</dc:creator>
  <cp:lastModifiedBy>Murtaza kheriwala</cp:lastModifiedBy>
  <cp:revision>15</cp:revision>
  <dcterms:modified xsi:type="dcterms:W3CDTF">2024-02-26T14:11:54Z</dcterms:modified>
</cp:coreProperties>
</file>